
<file path=[Content_Types].xml><?xml version="1.0" encoding="utf-8"?>
<Types xmlns="http://schemas.openxmlformats.org/package/2006/content-types">
  <Override PartName="/ppt/slideLayouts/slideLayout10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77.xml" ContentType="application/vnd.openxmlformats-officedocument.presentationml.slideLayout+xml"/>
  <Override PartName="/ppt/slideLayouts/slideLayout115.xml" ContentType="application/vnd.openxmlformats-officedocument.presentationml.slideLayout+xml"/>
  <Override PartName="/ppt/embeddings/Microsoft_Equation3.bin" ContentType="application/vnd.openxmlformats-officedocument.oleObject"/>
  <Override PartName="/ppt/slideLayouts/slideLayout87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6.xml" ContentType="application/vnd.openxmlformats-officedocument.presentationml.slideLayout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72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2.xml" ContentType="application/vnd.openxmlformats-officedocument.theme+xml"/>
  <Override PartName="/ppt/embeddings/oleObject7.bin" ContentType="application/vnd.openxmlformats-officedocument.oleObject"/>
  <Override PartName="/ppt/slideLayouts/slideLayout12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19.xml" ContentType="application/vnd.openxmlformats-officedocument.presentationml.slide+xml"/>
  <Override PartName="/ppt/slideLayouts/slideLayout78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4.bin" ContentType="application/vnd.openxmlformats-officedocument.oleObject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5.xml" ContentType="application/vnd.openxmlformats-officedocument.presentationml.slideLayout+xml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slideLayouts/slideLayout4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6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14.xml" ContentType="application/vnd.openxmlformats-officedocument.presentationml.slide+xml"/>
  <Override PartName="/ppt/slideLayouts/slideLayout73.xml" ContentType="application/vnd.openxmlformats-officedocument.presentationml.slideLayout+xml"/>
  <Override PartName="/ppt/slideLayouts/slideLayout111.xml" ContentType="application/vnd.openxmlformats-officedocument.presentationml.slideLayout+xml"/>
  <Override PartName="/ppt/embeddings/oleObject8.bin" ContentType="application/vnd.openxmlformats-officedocument.oleObject"/>
  <Override PartName="/ppt/slideLayouts/slideLayout121.xml" ContentType="application/vnd.openxmlformats-officedocument.presentationml.slideLayout+xml"/>
  <Default Extension="bin" ContentType="application/vnd.openxmlformats-officedocument.presentationml.printerSettings"/>
  <Override PartName="/ppt/slideLayouts/slideLayout83.xml" ContentType="application/vnd.openxmlformats-officedocument.presentationml.slideLayout+xml"/>
  <Default Extension="xml" ContentType="application/xml"/>
  <Override PartName="/ppt/slides/slide5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69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5.bin" ContentType="application/vnd.openxmlformats-officedocument.oleObject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Layouts/slideLayout9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9.xml" ContentType="application/vnd.openxmlformats-officedocument.presentationml.slideMaster+xml"/>
  <Override PartName="/ppt/embeddings/oleObject10.bin" ContentType="application/vnd.openxmlformats-officedocument.oleObject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6.xml" ContentType="application/vnd.openxmlformats-officedocument.presentationml.slideLayout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slideLayouts/slideLayout4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7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embeddings/oleObject9.bin" ContentType="application/vnd.openxmlformats-officedocument.oleObject"/>
  <Override PartName="/ppt/slideLayouts/slideLayout84.xml" ContentType="application/vnd.openxmlformats-officedocument.presentationml.slideLayout+xml"/>
  <Default Extension="png" ContentType="image/png"/>
  <Override PartName="/ppt/slideLayouts/slideLayout9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108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Microsoft_Equation6.bin" ContentType="application/vnd.openxmlformats-officedocument.oleObject"/>
  <Override PartName="/ppt/slideLayouts/slideLayout8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embeddings/oleObject11.bin" ContentType="application/vnd.openxmlformats-officedocument.oleObject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embeddings/oleObject4.bin" ContentType="application/vnd.openxmlformats-officedocument.oleObject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embeddings/oleObject16.bin" ContentType="application/vnd.openxmlformats-officedocument.oleObject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7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113.xml" ContentType="application/vnd.openxmlformats-officedocument.presentationml.slideLayout+xml"/>
  <Override PartName="/ppt/embeddings/Microsoft_Equation1.bin" ContentType="application/vnd.openxmlformats-officedocument.oleObject"/>
  <Default Extension="rels" ContentType="application/vnd.openxmlformats-package.relationships+xml"/>
  <Override PartName="/ppt/slideLayouts/slideLayout85.xml" ContentType="application/vnd.openxmlformats-officedocument.presentationml.slideLayout+xml"/>
  <Default Extension="pict" ContentType="image/pict"/>
  <Override PartName="/ppt/slides/slide7.xml" ContentType="application/vnd.openxmlformats-officedocument.presentationml.slide+xml"/>
  <Override PartName="/ppt/slideLayouts/slideLayout9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Microsoft_Equation7.bin" ContentType="application/vnd.openxmlformats-officedocument.oleObject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embeddings/oleObject12.bin" ContentType="application/vnd.openxmlformats-officedocument.oleObject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embeddings/oleObject5.bin" ContentType="application/vnd.openxmlformats-officedocument.oleObject"/>
  <Override PartName="/ppt/slides/slide21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7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embeddings/Microsoft_Equation2.bin" ContentType="application/vnd.openxmlformats-officedocument.oleObject"/>
  <Override PartName="/ppt/slideLayouts/slideLayout8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9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embeddings/oleObject6.bin" ContentType="application/vnd.openxmlformats-officedocument.oleObject"/>
  <Override PartName="/ppt/slideLayouts/slideLayout4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erverZoom="1000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</p:sldMasterIdLst>
  <p:notesMasterIdLst>
    <p:notesMasterId r:id="rId33"/>
  </p:notesMasterIdLst>
  <p:sldIdLst>
    <p:sldId id="256" r:id="rId12"/>
    <p:sldId id="257" r:id="rId13"/>
    <p:sldId id="291" r:id="rId14"/>
    <p:sldId id="292" r:id="rId15"/>
    <p:sldId id="293" r:id="rId16"/>
    <p:sldId id="294" r:id="rId17"/>
    <p:sldId id="290" r:id="rId18"/>
    <p:sldId id="261" r:id="rId19"/>
    <p:sldId id="289" r:id="rId20"/>
    <p:sldId id="258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299" r:id="rId30"/>
    <p:sldId id="300" r:id="rId31"/>
    <p:sldId id="269" r:id="rId32"/>
  </p:sldIdLst>
  <p:sldSz cx="10160000" cy="7620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5F7BAE"/>
        </a:solidFill>
        <a:latin typeface="Palatino" pitchFamily="-109" charset="0"/>
        <a:ea typeface="Palatino" pitchFamily="-109" charset="0"/>
        <a:cs typeface="Palatino" pitchFamily="-109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5F7BAE"/>
        </a:solidFill>
        <a:latin typeface="Palatino" pitchFamily="-109" charset="0"/>
        <a:ea typeface="Palatino" pitchFamily="-109" charset="0"/>
        <a:cs typeface="Palatino" pitchFamily="-109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5F7BAE"/>
        </a:solidFill>
        <a:latin typeface="Palatino" pitchFamily="-109" charset="0"/>
        <a:ea typeface="Palatino" pitchFamily="-109" charset="0"/>
        <a:cs typeface="Palatino" pitchFamily="-109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5F7BAE"/>
        </a:solidFill>
        <a:latin typeface="Palatino" pitchFamily="-109" charset="0"/>
        <a:ea typeface="Palatino" pitchFamily="-109" charset="0"/>
        <a:cs typeface="Palatino" pitchFamily="-109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5F7BAE"/>
        </a:solidFill>
        <a:latin typeface="Palatino" pitchFamily="-109" charset="0"/>
        <a:ea typeface="Palatino" pitchFamily="-109" charset="0"/>
        <a:cs typeface="Palatino" pitchFamily="-109" charset="0"/>
      </a:defRPr>
    </a:lvl5pPr>
    <a:lvl6pPr marL="2286000" algn="l" defTabSz="457200" rtl="0" eaLnBrk="1" latinLnBrk="0" hangingPunct="1">
      <a:defRPr sz="3000" kern="1200">
        <a:solidFill>
          <a:srgbClr val="5F7BAE"/>
        </a:solidFill>
        <a:latin typeface="Palatino" pitchFamily="-109" charset="0"/>
        <a:ea typeface="Palatino" pitchFamily="-109" charset="0"/>
        <a:cs typeface="Palatino" pitchFamily="-109" charset="0"/>
      </a:defRPr>
    </a:lvl6pPr>
    <a:lvl7pPr marL="2743200" algn="l" defTabSz="457200" rtl="0" eaLnBrk="1" latinLnBrk="0" hangingPunct="1">
      <a:defRPr sz="3000" kern="1200">
        <a:solidFill>
          <a:srgbClr val="5F7BAE"/>
        </a:solidFill>
        <a:latin typeface="Palatino" pitchFamily="-109" charset="0"/>
        <a:ea typeface="Palatino" pitchFamily="-109" charset="0"/>
        <a:cs typeface="Palatino" pitchFamily="-109" charset="0"/>
      </a:defRPr>
    </a:lvl7pPr>
    <a:lvl8pPr marL="3200400" algn="l" defTabSz="457200" rtl="0" eaLnBrk="1" latinLnBrk="0" hangingPunct="1">
      <a:defRPr sz="3000" kern="1200">
        <a:solidFill>
          <a:srgbClr val="5F7BAE"/>
        </a:solidFill>
        <a:latin typeface="Palatino" pitchFamily="-109" charset="0"/>
        <a:ea typeface="Palatino" pitchFamily="-109" charset="0"/>
        <a:cs typeface="Palatino" pitchFamily="-109" charset="0"/>
      </a:defRPr>
    </a:lvl8pPr>
    <a:lvl9pPr marL="3657600" algn="l" defTabSz="457200" rtl="0" eaLnBrk="1" latinLnBrk="0" hangingPunct="1">
      <a:defRPr sz="3000" kern="1200">
        <a:solidFill>
          <a:srgbClr val="5F7BAE"/>
        </a:solidFill>
        <a:latin typeface="Palatino" pitchFamily="-109" charset="0"/>
        <a:ea typeface="Palatino" pitchFamily="-109" charset="0"/>
        <a:cs typeface="Palatino" pitchFamily="-109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FFF00"/>
    <a:srgbClr val="FF0000"/>
    <a:srgbClr val="E6EE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648" y="-104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Relationship Id="rId2" Type="http://schemas.openxmlformats.org/officeDocument/2006/relationships/image" Target="../media/image36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Relationship Id="rId2" Type="http://schemas.openxmlformats.org/officeDocument/2006/relationships/image" Target="../media/image38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Relationship Id="rId2" Type="http://schemas.openxmlformats.org/officeDocument/2006/relationships/image" Target="../media/image4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Relationship Id="rId2" Type="http://schemas.openxmlformats.org/officeDocument/2006/relationships/image" Target="../media/image17.pict"/><Relationship Id="rId3" Type="http://schemas.openxmlformats.org/officeDocument/2006/relationships/image" Target="../media/image18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Relationship Id="rId2" Type="http://schemas.openxmlformats.org/officeDocument/2006/relationships/image" Target="../media/image23.pict"/><Relationship Id="rId3" Type="http://schemas.openxmlformats.org/officeDocument/2006/relationships/image" Target="../media/image24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Relationship Id="rId2" Type="http://schemas.openxmlformats.org/officeDocument/2006/relationships/image" Target="../media/image26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Relationship Id="rId2" Type="http://schemas.openxmlformats.org/officeDocument/2006/relationships/image" Target="../media/image28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Palatino" pitchFamily="-65" charset="0"/>
                <a:ea typeface="Palatino" pitchFamily="-65" charset="0"/>
                <a:cs typeface="Palatino" pitchFamily="-65" charset="0"/>
                <a:sym typeface="Palatino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" pitchFamily="-65" charset="0"/>
                <a:ea typeface="Palatino" pitchFamily="-65" charset="0"/>
                <a:cs typeface="Palatino" pitchFamily="-65" charset="0"/>
                <a:sym typeface="Palatino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Palatino" pitchFamily="-65" charset="0"/>
                <a:ea typeface="Palatino" pitchFamily="-65" charset="0"/>
                <a:cs typeface="Palatino" pitchFamily="-65" charset="0"/>
                <a:sym typeface="Palatino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" pitchFamily="-65" charset="0"/>
                <a:ea typeface="Palatino" pitchFamily="-65" charset="0"/>
                <a:cs typeface="Palatino" pitchFamily="-65" charset="0"/>
                <a:sym typeface="Palatino" pitchFamily="-65" charset="0"/>
              </a:defRPr>
            </a:lvl1pPr>
          </a:lstStyle>
          <a:p>
            <a:pPr>
              <a:defRPr/>
            </a:pPr>
            <a:fld id="{6929C5E3-0A34-6C4A-8D49-C60DB03AA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3E988-44CC-A349-9E84-F82D184A8CFF}" type="slidenum">
              <a:rPr lang="en-US">
                <a:latin typeface="Palatino" pitchFamily="-109" charset="0"/>
                <a:ea typeface="Palatino" pitchFamily="-109" charset="0"/>
                <a:cs typeface="Palatino" pitchFamily="-109" charset="0"/>
                <a:sym typeface="Palatino" pitchFamily="-109" charset="0"/>
              </a:rPr>
              <a:pPr/>
              <a:t>2</a:t>
            </a:fld>
            <a:endParaRPr lang="en-US">
              <a:latin typeface="Palatino" pitchFamily="-109" charset="0"/>
              <a:ea typeface="Palatino" pitchFamily="-109" charset="0"/>
              <a:cs typeface="Palatino" pitchFamily="-109" charset="0"/>
              <a:sym typeface="Palatino" pitchFamily="-109" charset="0"/>
            </a:endParaRPr>
          </a:p>
        </p:txBody>
      </p:sp>
      <p:sp>
        <p:nvSpPr>
          <p:cNvPr id="13926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r>
              <a:rPr lang="en-US" sz="1600">
                <a:latin typeface="Lucida Grande" pitchFamily="-109" charset="0"/>
                <a:ea typeface="Lucida Grande" pitchFamily="-109" charset="0"/>
                <a:cs typeface="Lucida Grande" pitchFamily="-109" charset="0"/>
                <a:sym typeface="Lucida Grande" pitchFamily="-109" charset="0"/>
              </a:rPr>
              <a:t>\oint \vec E\cdot d \vec A &amp;=&amp; \frac{q}{\epsilon_0} \\ \oint \vec B\cdot d \vec A &amp;=&amp; 0 \\ \oint \vec E\cdot d \vec s &amp;=&amp; -\frac{d\Phi_B}{dt} \\ \oint \vec B\cdot d \vec s &amp;=&amp; \mu_0 i+\mu_0 \epsilon_0 \frac{d\Phi_E}{dt}</a:t>
            </a:r>
          </a:p>
          <a:p>
            <a:pPr eaLnBrk="1" hangingPunct="1"/>
            <a:endParaRPr lang="en-US" sz="1600">
              <a:latin typeface="Lucida Grande" pitchFamily="-109" charset="0"/>
              <a:ea typeface="Lucida Grande" pitchFamily="-109" charset="0"/>
              <a:cs typeface="Lucida Grande" pitchFamily="-109" charset="0"/>
              <a:sym typeface="Lucida Grande" pitchFamily="-109" charset="0"/>
            </a:endParaRPr>
          </a:p>
          <a:p>
            <a:pPr eaLnBrk="1" hangingPunct="1"/>
            <a:r>
              <a:rPr lang="en-US" sz="1500">
                <a:latin typeface="Lucida Grande" pitchFamily="-109" charset="0"/>
                <a:ea typeface="Lucida Grande" pitchFamily="-109" charset="0"/>
                <a:cs typeface="Lucida Grande" pitchFamily="-109" charset="0"/>
                <a:sym typeface="Lucida Grande" pitchFamily="-109" charset="0"/>
              </a:rPr>
              <a:t>\Phi_E=\int \vec{E} \cdot 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5C67E-E2EE-D746-BC27-5188C3F8D9E8}" type="slidenum">
              <a:rPr lang="en-US">
                <a:latin typeface="Palatino" pitchFamily="-109" charset="0"/>
                <a:ea typeface="Palatino" pitchFamily="-109" charset="0"/>
                <a:cs typeface="Palatino" pitchFamily="-109" charset="0"/>
                <a:sym typeface="Palatino" pitchFamily="-109" charset="0"/>
              </a:rPr>
              <a:pPr/>
              <a:t>8</a:t>
            </a:fld>
            <a:endParaRPr lang="en-US">
              <a:latin typeface="Palatino" pitchFamily="-109" charset="0"/>
              <a:ea typeface="Palatino" pitchFamily="-109" charset="0"/>
              <a:cs typeface="Palatino" pitchFamily="-109" charset="0"/>
              <a:sym typeface="Palatino" pitchFamily="-109" charset="0"/>
            </a:endParaRPr>
          </a:p>
        </p:txBody>
      </p:sp>
      <p:sp>
        <p:nvSpPr>
          <p:cNvPr id="14643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r>
              <a:rPr lang="en-US" sz="1600">
                <a:latin typeface="Lucida Grande" pitchFamily="-109" charset="0"/>
                <a:ea typeface="Lucida Grande" pitchFamily="-109" charset="0"/>
                <a:cs typeface="Lucida Grande" pitchFamily="-109" charset="0"/>
                <a:sym typeface="Lucida Grande" pitchFamily="-109" charset="0"/>
              </a:rPr>
              <a:t>\oint \vec E\cdot d \vec A &amp;=&amp; \frac{q}{\epsilon_0}  \\</a:t>
            </a:r>
          </a:p>
          <a:p>
            <a:pPr eaLnBrk="1" hangingPunct="1"/>
            <a:r>
              <a:rPr lang="en-US" sz="1600">
                <a:latin typeface="Lucida Grande" pitchFamily="-109" charset="0"/>
                <a:ea typeface="Lucida Grande" pitchFamily="-109" charset="0"/>
                <a:cs typeface="Lucida Grande" pitchFamily="-109" charset="0"/>
                <a:sym typeface="Lucida Grande" pitchFamily="-109" charset="0"/>
              </a:rPr>
              <a:t>\oint \vec E\cdot d \vec A &amp;\equiv&amp; \int \vec \nabla \cdot  \vec Ed V \textrm{ and } q\equiv\int \rho dV \\</a:t>
            </a:r>
          </a:p>
          <a:p>
            <a:pPr eaLnBrk="1" hangingPunct="1"/>
            <a:r>
              <a:rPr lang="en-US" sz="1600">
                <a:latin typeface="Lucida Grande" pitchFamily="-109" charset="0"/>
                <a:ea typeface="Lucida Grande" pitchFamily="-109" charset="0"/>
                <a:cs typeface="Lucida Grande" pitchFamily="-109" charset="0"/>
                <a:sym typeface="Lucida Grande" pitchFamily="-109" charset="0"/>
              </a:rPr>
              <a:t>&amp;\Rightarrow&amp; \int \vec \nabla \cdot  \vec Ed V = \frac{1}{\epsilon_0} \int \rho dV \\</a:t>
            </a:r>
          </a:p>
          <a:p>
            <a:pPr eaLnBrk="1" hangingPunct="1"/>
            <a:r>
              <a:rPr lang="en-US" sz="1600">
                <a:latin typeface="Lucida Grande" pitchFamily="-109" charset="0"/>
                <a:ea typeface="Lucida Grande" pitchFamily="-109" charset="0"/>
                <a:cs typeface="Lucida Grande" pitchFamily="-109" charset="0"/>
                <a:sym typeface="Lucida Grande" pitchFamily="-109" charset="0"/>
              </a:rPr>
              <a:t>&amp;\Rightarrow&amp; \vec \nabla \cdot  \vec E = \frac{1}{\epsilon_0} \rho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71952-4B5E-D647-BDA7-C8DC3A7B6A58}" type="slidenum">
              <a:rPr lang="en-US">
                <a:latin typeface="Palatino" pitchFamily="-109" charset="0"/>
                <a:ea typeface="Palatino" pitchFamily="-109" charset="0"/>
                <a:cs typeface="Palatino" pitchFamily="-109" charset="0"/>
                <a:sym typeface="Palatino" pitchFamily="-109" charset="0"/>
              </a:rPr>
              <a:pPr/>
              <a:t>10</a:t>
            </a:fld>
            <a:endParaRPr lang="en-US">
              <a:latin typeface="Palatino" pitchFamily="-109" charset="0"/>
              <a:ea typeface="Palatino" pitchFamily="-109" charset="0"/>
              <a:cs typeface="Palatino" pitchFamily="-109" charset="0"/>
              <a:sym typeface="Palatino" pitchFamily="-109" charset="0"/>
            </a:endParaRPr>
          </a:p>
        </p:txBody>
      </p:sp>
      <p:sp>
        <p:nvSpPr>
          <p:cNvPr id="14950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eaLnBrk="1" hangingPunct="1"/>
            <a:r>
              <a:rPr lang="en-US" sz="1600">
                <a:latin typeface="Lucida Grande" pitchFamily="-109" charset="0"/>
                <a:ea typeface="Lucida Grande" pitchFamily="-109" charset="0"/>
                <a:cs typeface="Lucida Grande" pitchFamily="-109" charset="0"/>
                <a:sym typeface="Lucida Grande" pitchFamily="-109" charset="0"/>
              </a:rPr>
              <a:t>\vec \nabla \cdot \vec{E} &amp;=&amp; \rho/ \epsilon_0 \\ \vec \nabla \cdot \vec{B} &amp;=&amp; 0 \\ \vec \nabla \times \vec E &amp;=&amp; -\frac{\partial \vec E}{\partial t} \\ \vec \nabla \times \vec B &amp;=&amp; \mu_0 i + \mu_0 \epsilon_0 \frac{\partial \vec B}{\partial t} </a:t>
            </a:r>
          </a:p>
          <a:p>
            <a:pPr eaLnBrk="1" hangingPunct="1"/>
            <a:endParaRPr lang="en-US" sz="1600">
              <a:latin typeface="Lucida Grande" pitchFamily="-109" charset="0"/>
              <a:ea typeface="Lucida Grande" pitchFamily="-109" charset="0"/>
              <a:cs typeface="Lucida Grande" pitchFamily="-109" charset="0"/>
              <a:sym typeface="Lucida Grande" pitchFamily="-109" charset="0"/>
            </a:endParaRPr>
          </a:p>
          <a:p>
            <a:pPr eaLnBrk="1" hangingPunct="1"/>
            <a:r>
              <a:rPr lang="en-US">
                <a:latin typeface="Palatino" pitchFamily="-109" charset="0"/>
                <a:ea typeface="ＭＳ Ｐゴシック" pitchFamily="-109" charset="-128"/>
                <a:cs typeface="ＭＳ Ｐゴシック" pitchFamily="-109" charset="-128"/>
              </a:rPr>
              <a:t>\textrm{Displacement current density: }\\</a:t>
            </a:r>
          </a:p>
          <a:p>
            <a:pPr eaLnBrk="1" hangingPunct="1"/>
            <a:r>
              <a:rPr lang="en-US">
                <a:latin typeface="Palatino" pitchFamily="-109" charset="0"/>
                <a:ea typeface="ＭＳ Ｐゴシック" pitchFamily="-109" charset="-128"/>
                <a:cs typeface="ＭＳ Ｐゴシック" pitchFamily="-109" charset="-128"/>
              </a:rPr>
              <a:t>\vec j_d=\epsilon_0 \frac{\partial \vec E}{\partial t} \\</a:t>
            </a:r>
          </a:p>
          <a:p>
            <a:pPr eaLnBrk="1" hangingPunct="1"/>
            <a:r>
              <a:rPr lang="en-US">
                <a:latin typeface="Palatino" pitchFamily="-109" charset="0"/>
                <a:ea typeface="ＭＳ Ｐゴシック" pitchFamily="-109" charset="-128"/>
                <a:cs typeface="ＭＳ Ｐゴシック" pitchFamily="-109" charset="-128"/>
              </a:rPr>
              <a:t>\Rightarrow \vec \nabla \times \vec B &amp;=&amp; \mu_0 \vec j + \mu_0 \vec j_d=\mu_0(\vec j+\vec j_d)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04331-1E4D-1649-8311-758C8B0A1C4D}" type="slidenum">
              <a:rPr lang="en-US"/>
              <a:pPr/>
              <a:t>11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8EE3E7-2975-7A4D-8A57-8D27E924E16B}" type="slidenum">
              <a:rPr lang="en-US"/>
              <a:pPr/>
              <a:t>12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6252BA-ABAD-284F-85E2-5D3AA9C98EB0}" type="slidenum">
              <a:rPr lang="en-US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14</a:t>
            </a:fld>
            <a:endParaRPr lang="en-US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4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Arial" pitchFamily="-65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3DBF0-7B66-5D46-90C4-39A9FC4CC117}" type="slidenum">
              <a:rPr lang="en-US"/>
              <a:pPr/>
              <a:t>17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EE1DB2-B622-BA42-A86E-39185DC101C6}" type="slidenum">
              <a:rPr lang="en-US">
                <a:latin typeface="Palatino" pitchFamily="-109" charset="0"/>
                <a:ea typeface="Palatino" pitchFamily="-109" charset="0"/>
                <a:cs typeface="Palatino" pitchFamily="-109" charset="0"/>
                <a:sym typeface="Palatino" pitchFamily="-109" charset="0"/>
              </a:rPr>
              <a:pPr/>
              <a:t>19</a:t>
            </a:fld>
            <a:endParaRPr lang="en-US">
              <a:latin typeface="Palatino" pitchFamily="-109" charset="0"/>
              <a:ea typeface="Palatino" pitchFamily="-109" charset="0"/>
              <a:cs typeface="Palatino" pitchFamily="-109" charset="0"/>
              <a:sym typeface="Palatino" pitchFamily="-109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Palatino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28E1F-0842-B444-B89C-EA3F4DC25F41}" type="slidenum">
              <a:rPr lang="en-US">
                <a:latin typeface="Palatino" pitchFamily="-109" charset="0"/>
                <a:ea typeface="Palatino" pitchFamily="-109" charset="0"/>
                <a:cs typeface="Palatino" pitchFamily="-109" charset="0"/>
                <a:sym typeface="Palatino" pitchFamily="-109" charset="0"/>
              </a:rPr>
              <a:pPr/>
              <a:t>20</a:t>
            </a:fld>
            <a:endParaRPr lang="en-US">
              <a:latin typeface="Palatino" pitchFamily="-109" charset="0"/>
              <a:ea typeface="Palatino" pitchFamily="-109" charset="0"/>
              <a:cs typeface="Palatino" pitchFamily="-109" charset="0"/>
              <a:sym typeface="Palatino" pitchFamily="-109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Palatino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854200"/>
            <a:ext cx="24892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4500" y="1854200"/>
            <a:ext cx="24892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476500"/>
            <a:ext cx="2365375" cy="266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476500"/>
            <a:ext cx="6943725" cy="266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114300"/>
            <a:ext cx="2365375" cy="681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14300"/>
            <a:ext cx="6943725" cy="681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0600" y="1854200"/>
            <a:ext cx="179705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0050" y="1854200"/>
            <a:ext cx="179705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8550" y="114300"/>
            <a:ext cx="2368550" cy="681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14300"/>
            <a:ext cx="6953250" cy="681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854200"/>
            <a:ext cx="465455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850" y="1854200"/>
            <a:ext cx="465455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114300"/>
            <a:ext cx="2365375" cy="681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14300"/>
            <a:ext cx="6943725" cy="681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3746500"/>
            <a:ext cx="248920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4500" y="3746500"/>
            <a:ext cx="2489200" cy="257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91000" y="1104900"/>
            <a:ext cx="1282700" cy="521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104900"/>
            <a:ext cx="3695700" cy="521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4178300"/>
            <a:ext cx="4654550" cy="96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850" y="4178300"/>
            <a:ext cx="4654550" cy="96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1778000"/>
            <a:ext cx="2365375" cy="506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778000"/>
            <a:ext cx="6943725" cy="5067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1778000"/>
            <a:ext cx="2365375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778000"/>
            <a:ext cx="6943725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90600"/>
            <a:ext cx="465455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850" y="990600"/>
            <a:ext cx="465455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304800"/>
            <a:ext cx="2365375" cy="6324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04800"/>
            <a:ext cx="69437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114300"/>
            <a:ext cx="2365375" cy="6692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14300"/>
            <a:ext cx="6943725" cy="6692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854200"/>
            <a:ext cx="24892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4500" y="1854200"/>
            <a:ext cx="2489200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Palatino" pitchFamily="-65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114300"/>
            <a:ext cx="2365375" cy="6819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14300"/>
            <a:ext cx="6943725" cy="6819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476500"/>
            <a:ext cx="94615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pitchFamily="-109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4178300"/>
            <a:ext cx="9461500" cy="96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Palatino" pitchFamily="-109" charset="0"/>
              </a:rPr>
              <a:t>Second level</a:t>
            </a:r>
          </a:p>
          <a:p>
            <a:pPr lvl="2"/>
            <a:r>
              <a:rPr lang="en-US">
                <a:sym typeface="Palatino" pitchFamily="-109" charset="0"/>
              </a:rPr>
              <a:t>Third level</a:t>
            </a:r>
          </a:p>
          <a:p>
            <a:pPr lvl="3"/>
            <a:r>
              <a:rPr lang="en-US">
                <a:sym typeface="Palatino" pitchFamily="-109" charset="0"/>
              </a:rPr>
              <a:t>Fourth level</a:t>
            </a:r>
          </a:p>
          <a:p>
            <a:pPr lvl="4"/>
            <a:r>
              <a:rPr lang="en-US">
                <a:sym typeface="Palatino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+mj-lt"/>
          <a:ea typeface="+mj-ea"/>
          <a:cs typeface="+mj-cs"/>
          <a:sym typeface="Herculanum" pitchFamily="-109" charset="0"/>
        </a:defRPr>
      </a:lvl1pPr>
      <a:lvl2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2pPr>
      <a:lvl3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3pPr>
      <a:lvl4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4pPr>
      <a:lvl5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14300"/>
            <a:ext cx="94615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pitchFamily="-109" charset="0"/>
              </a:rPr>
              <a:t>Click to edit Master title style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854200"/>
            <a:ext cx="5130800" cy="508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Palatino" pitchFamily="-109" charset="0"/>
              </a:rPr>
              <a:t>Second level</a:t>
            </a:r>
          </a:p>
          <a:p>
            <a:pPr lvl="2"/>
            <a:r>
              <a:rPr lang="en-US">
                <a:sym typeface="Palatino" pitchFamily="-109" charset="0"/>
              </a:rPr>
              <a:t>Third level</a:t>
            </a:r>
          </a:p>
          <a:p>
            <a:pPr lvl="3"/>
            <a:r>
              <a:rPr lang="en-US">
                <a:sym typeface="Palatino" pitchFamily="-109" charset="0"/>
              </a:rPr>
              <a:t>Fourth level</a:t>
            </a:r>
          </a:p>
          <a:p>
            <a:pPr lvl="4"/>
            <a:r>
              <a:rPr lang="en-US">
                <a:sym typeface="Palatino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+mj-lt"/>
          <a:ea typeface="+mj-ea"/>
          <a:cs typeface="+mj-cs"/>
          <a:sym typeface="Herculanum" pitchFamily="-109" charset="0"/>
        </a:defRPr>
      </a:lvl1pPr>
      <a:lvl2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2pPr>
      <a:lvl3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3pPr>
      <a:lvl4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4pPr>
      <a:lvl5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9pPr>
    </p:titleStyle>
    <p:bodyStyle>
      <a:lvl1pPr marL="827088" indent="-492125" algn="l" rtl="0" eaLnBrk="0" fontAlgn="base" hangingPunct="0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1pPr>
      <a:lvl2pPr marL="1182688" indent="-492125" algn="l" rtl="0" eaLnBrk="0" fontAlgn="base" hangingPunct="0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2pPr>
      <a:lvl3pPr marL="1525588" indent="-492125" algn="l" rtl="0" eaLnBrk="0" fontAlgn="base" hangingPunct="0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3pPr>
      <a:lvl4pPr marL="1881188" indent="-492125" algn="l" rtl="0" eaLnBrk="0" fontAlgn="base" hangingPunct="0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4pPr>
      <a:lvl5pPr marL="2236788" indent="-492125" algn="l" rtl="0" eaLnBrk="0" fontAlgn="base" hangingPunct="0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5pPr>
      <a:lvl6pPr marL="2693988" indent="-492125" algn="l" rtl="0" fontAlgn="base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6pPr>
      <a:lvl7pPr marL="3151188" indent="-492125" algn="l" rtl="0" fontAlgn="base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7pPr>
      <a:lvl8pPr marL="3608388" indent="-492125" algn="l" rtl="0" fontAlgn="base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8pPr>
      <a:lvl9pPr marL="4065588" indent="-492125" algn="l" rtl="0" fontAlgn="base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14300"/>
            <a:ext cx="94615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pitchFamily="-109" charset="0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0600" y="1854200"/>
            <a:ext cx="3746500" cy="508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Palatino" pitchFamily="-109" charset="0"/>
              </a:rPr>
              <a:t>Second level</a:t>
            </a:r>
          </a:p>
          <a:p>
            <a:pPr lvl="2"/>
            <a:r>
              <a:rPr lang="en-US">
                <a:sym typeface="Palatino" pitchFamily="-109" charset="0"/>
              </a:rPr>
              <a:t>Third level</a:t>
            </a:r>
          </a:p>
          <a:p>
            <a:pPr lvl="3"/>
            <a:r>
              <a:rPr lang="en-US">
                <a:sym typeface="Palatino" pitchFamily="-109" charset="0"/>
              </a:rPr>
              <a:t>Fourth level</a:t>
            </a:r>
          </a:p>
          <a:p>
            <a:pPr lvl="4"/>
            <a:r>
              <a:rPr lang="en-US">
                <a:sym typeface="Palatino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+mj-lt"/>
          <a:ea typeface="+mj-ea"/>
          <a:cs typeface="+mj-cs"/>
          <a:sym typeface="Herculanum" pitchFamily="-109" charset="0"/>
        </a:defRPr>
      </a:lvl1pPr>
      <a:lvl2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2pPr>
      <a:lvl3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3pPr>
      <a:lvl4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4pPr>
      <a:lvl5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9pPr>
    </p:titleStyle>
    <p:bodyStyle>
      <a:lvl1pPr marL="827088" indent="-492125" algn="l" rtl="0" eaLnBrk="0" fontAlgn="base" hangingPunct="0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1pPr>
      <a:lvl2pPr marL="1182688" indent="-492125" algn="l" rtl="0" eaLnBrk="0" fontAlgn="base" hangingPunct="0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2pPr>
      <a:lvl3pPr marL="1525588" indent="-492125" algn="l" rtl="0" eaLnBrk="0" fontAlgn="base" hangingPunct="0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3pPr>
      <a:lvl4pPr marL="1881188" indent="-492125" algn="l" rtl="0" eaLnBrk="0" fontAlgn="base" hangingPunct="0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4pPr>
      <a:lvl5pPr marL="2236788" indent="-492125" algn="l" rtl="0" eaLnBrk="0" fontAlgn="base" hangingPunct="0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5pPr>
      <a:lvl6pPr marL="2693988" indent="-492125" algn="l" rtl="0" fontAlgn="base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6pPr>
      <a:lvl7pPr marL="3151188" indent="-492125" algn="l" rtl="0" fontAlgn="base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7pPr>
      <a:lvl8pPr marL="3608388" indent="-492125" algn="l" rtl="0" fontAlgn="base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8pPr>
      <a:lvl9pPr marL="4065588" indent="-492125" algn="l" rtl="0" fontAlgn="base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14300"/>
            <a:ext cx="94615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pitchFamily="-109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854200"/>
            <a:ext cx="9461500" cy="508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Palatino" pitchFamily="-109" charset="0"/>
              </a:rPr>
              <a:t>Second level</a:t>
            </a:r>
          </a:p>
          <a:p>
            <a:pPr lvl="2"/>
            <a:r>
              <a:rPr lang="en-US">
                <a:sym typeface="Palatino" pitchFamily="-109" charset="0"/>
              </a:rPr>
              <a:t>Third level</a:t>
            </a:r>
          </a:p>
          <a:p>
            <a:pPr lvl="3"/>
            <a:r>
              <a:rPr lang="en-US">
                <a:sym typeface="Palatino" pitchFamily="-109" charset="0"/>
              </a:rPr>
              <a:t>Fourth level</a:t>
            </a:r>
          </a:p>
          <a:p>
            <a:pPr lvl="4"/>
            <a:r>
              <a:rPr lang="en-US">
                <a:sym typeface="Palatino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+mj-lt"/>
          <a:ea typeface="+mj-ea"/>
          <a:cs typeface="+mj-cs"/>
          <a:sym typeface="Herculanum" pitchFamily="-109" charset="0"/>
        </a:defRPr>
      </a:lvl1pPr>
      <a:lvl2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2pPr>
      <a:lvl3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3pPr>
      <a:lvl4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4pPr>
      <a:lvl5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9pPr>
    </p:titleStyle>
    <p:bodyStyle>
      <a:lvl1pPr marL="827088" indent="-492125" algn="l" rtl="0" eaLnBrk="0" fontAlgn="base" hangingPunct="0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1pPr>
      <a:lvl2pPr marL="1182688" indent="-492125" algn="l" rtl="0" eaLnBrk="0" fontAlgn="base" hangingPunct="0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2pPr>
      <a:lvl3pPr marL="1525588" indent="-492125" algn="l" rtl="0" eaLnBrk="0" fontAlgn="base" hangingPunct="0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3pPr>
      <a:lvl4pPr marL="1881188" indent="-492125" algn="l" rtl="0" eaLnBrk="0" fontAlgn="base" hangingPunct="0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4pPr>
      <a:lvl5pPr marL="2236788" indent="-492125" algn="l" rtl="0" eaLnBrk="0" fontAlgn="base" hangingPunct="0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5pPr>
      <a:lvl6pPr marL="2693988" indent="-492125" algn="l" rtl="0" fontAlgn="base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6pPr>
      <a:lvl7pPr marL="3151188" indent="-492125" algn="l" rtl="0" fontAlgn="base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7pPr>
      <a:lvl8pPr marL="3608388" indent="-492125" algn="l" rtl="0" fontAlgn="base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8pPr>
      <a:lvl9pPr marL="4065588" indent="-492125" algn="l" rtl="0" fontAlgn="base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104900"/>
            <a:ext cx="51308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pitchFamily="-109" charset="0"/>
              </a:rPr>
              <a:t>Click to edit Master title style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3746500"/>
            <a:ext cx="51308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Palatino" pitchFamily="-109" charset="0"/>
              </a:rPr>
              <a:t>Second level</a:t>
            </a:r>
          </a:p>
          <a:p>
            <a:pPr lvl="2"/>
            <a:r>
              <a:rPr lang="en-US">
                <a:sym typeface="Palatino" pitchFamily="-109" charset="0"/>
              </a:rPr>
              <a:t>Third level</a:t>
            </a:r>
          </a:p>
          <a:p>
            <a:pPr lvl="3"/>
            <a:r>
              <a:rPr lang="en-US">
                <a:sym typeface="Palatino" pitchFamily="-109" charset="0"/>
              </a:rPr>
              <a:t>Fourth level</a:t>
            </a:r>
          </a:p>
          <a:p>
            <a:pPr lvl="4"/>
            <a:r>
              <a:rPr lang="en-US">
                <a:sym typeface="Palatino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3F3F3F"/>
          </a:solidFill>
          <a:latin typeface="+mj-lt"/>
          <a:ea typeface="+mj-ea"/>
          <a:cs typeface="+mj-cs"/>
          <a:sym typeface="Herculanum" pitchFamily="-109" charset="0"/>
        </a:defRPr>
      </a:lvl1pPr>
      <a:lvl2pPr marL="25400" indent="-254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2pPr>
      <a:lvl3pPr marL="25400" indent="-254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3pPr>
      <a:lvl4pPr marL="25400" indent="-254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4pPr>
      <a:lvl5pPr marL="25400" indent="-25400"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54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54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54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54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5105400"/>
            <a:ext cx="9461500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+mj-lt"/>
          <a:ea typeface="+mj-ea"/>
          <a:cs typeface="+mj-cs"/>
          <a:sym typeface="Herculanum" pitchFamily="-109" charset="0"/>
        </a:defRPr>
      </a:lvl1pPr>
      <a:lvl2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2pPr>
      <a:lvl3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3pPr>
      <a:lvl4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4pPr>
      <a:lvl5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476500"/>
            <a:ext cx="9461500" cy="265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+mj-lt"/>
          <a:ea typeface="+mj-ea"/>
          <a:cs typeface="+mj-cs"/>
          <a:sym typeface="Herculanum" pitchFamily="-109" charset="0"/>
        </a:defRPr>
      </a:lvl1pPr>
      <a:lvl2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2pPr>
      <a:lvl3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3pPr>
      <a:lvl4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4pPr>
      <a:lvl5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+mj-lt"/>
          <a:ea typeface="+mj-ea"/>
          <a:cs typeface="+mj-cs"/>
          <a:sym typeface="Herculanum" pitchFamily="-109" charset="0"/>
        </a:defRPr>
      </a:lvl1pPr>
      <a:lvl2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2pPr>
      <a:lvl3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3pPr>
      <a:lvl4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4pPr>
      <a:lvl5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9pPr>
    </p:titleStyle>
    <p:bodyStyle>
      <a:lvl1pPr marL="873125" indent="-492125" algn="l" rtl="0" eaLnBrk="0" fontAlgn="base" hangingPunct="0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1pPr>
      <a:lvl2pPr marL="1228725" indent="-492125" algn="l" rtl="0" eaLnBrk="0" fontAlgn="base" hangingPunct="0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2pPr>
      <a:lvl3pPr marL="1571625" indent="-492125" algn="l" rtl="0" eaLnBrk="0" fontAlgn="base" hangingPunct="0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3pPr>
      <a:lvl4pPr marL="1927225" indent="-492125" algn="l" rtl="0" eaLnBrk="0" fontAlgn="base" hangingPunct="0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4pPr>
      <a:lvl5pPr marL="2282825" indent="-492125" algn="l" rtl="0" eaLnBrk="0" fontAlgn="base" hangingPunct="0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5pPr>
      <a:lvl6pPr marL="2740025" indent="-492125" algn="l" rtl="0" fontAlgn="base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6pPr>
      <a:lvl7pPr marL="3197225" indent="-492125" algn="l" rtl="0" fontAlgn="base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7pPr>
      <a:lvl8pPr marL="3654425" indent="-492125" algn="l" rtl="0" fontAlgn="base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8pPr>
      <a:lvl9pPr marL="4111625" indent="-492125" algn="l" rtl="0" fontAlgn="base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990600"/>
            <a:ext cx="9461500" cy="563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Palatino" pitchFamily="-109" charset="0"/>
              </a:rPr>
              <a:t>Second level</a:t>
            </a:r>
          </a:p>
          <a:p>
            <a:pPr lvl="2"/>
            <a:r>
              <a:rPr lang="en-US">
                <a:sym typeface="Palatino" pitchFamily="-109" charset="0"/>
              </a:rPr>
              <a:t>Third level</a:t>
            </a:r>
          </a:p>
          <a:p>
            <a:pPr lvl="3"/>
            <a:r>
              <a:rPr lang="en-US">
                <a:sym typeface="Palatino" pitchFamily="-109" charset="0"/>
              </a:rPr>
              <a:t>Fourth level</a:t>
            </a:r>
          </a:p>
          <a:p>
            <a:pPr lvl="4"/>
            <a:r>
              <a:rPr lang="en-US">
                <a:sym typeface="Palatino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+mj-lt"/>
          <a:ea typeface="+mj-ea"/>
          <a:cs typeface="+mj-cs"/>
          <a:sym typeface="Herculanum" pitchFamily="-109" charset="0"/>
        </a:defRPr>
      </a:lvl1pPr>
      <a:lvl2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2pPr>
      <a:lvl3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3pPr>
      <a:lvl4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4pPr>
      <a:lvl5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9pPr>
    </p:titleStyle>
    <p:bodyStyle>
      <a:lvl1pPr marL="827088" indent="-492125" algn="l" rtl="0" eaLnBrk="0" fontAlgn="base" hangingPunct="0">
        <a:spcBef>
          <a:spcPts val="32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1pPr>
      <a:lvl2pPr marL="1182688" indent="-492125" algn="l" rtl="0" eaLnBrk="0" fontAlgn="base" hangingPunct="0">
        <a:spcBef>
          <a:spcPts val="32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2pPr>
      <a:lvl3pPr marL="1525588" indent="-492125" algn="l" rtl="0" eaLnBrk="0" fontAlgn="base" hangingPunct="0">
        <a:spcBef>
          <a:spcPts val="32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3pPr>
      <a:lvl4pPr marL="1881188" indent="-492125" algn="l" rtl="0" eaLnBrk="0" fontAlgn="base" hangingPunct="0">
        <a:spcBef>
          <a:spcPts val="32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4pPr>
      <a:lvl5pPr marL="2236788" indent="-492125" algn="l" rtl="0" eaLnBrk="0" fontAlgn="base" hangingPunct="0">
        <a:spcBef>
          <a:spcPts val="32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5pPr>
      <a:lvl6pPr marL="2693988" indent="-492125" algn="l" rtl="0" fontAlgn="base">
        <a:spcBef>
          <a:spcPts val="32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6pPr>
      <a:lvl7pPr marL="3151188" indent="-492125" algn="l" rtl="0" fontAlgn="base">
        <a:spcBef>
          <a:spcPts val="32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7pPr>
      <a:lvl8pPr marL="3608388" indent="-492125" algn="l" rtl="0" fontAlgn="base">
        <a:spcBef>
          <a:spcPts val="32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8pPr>
      <a:lvl9pPr marL="4065588" indent="-492125" algn="l" rtl="0" fontAlgn="base">
        <a:spcBef>
          <a:spcPts val="32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14300"/>
            <a:ext cx="94615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pitchFamily="-109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+mj-lt"/>
          <a:ea typeface="+mj-ea"/>
          <a:cs typeface="+mj-cs"/>
          <a:sym typeface="Herculanum" pitchFamily="-109" charset="0"/>
        </a:defRPr>
      </a:lvl1pPr>
      <a:lvl2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2pPr>
      <a:lvl3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3pPr>
      <a:lvl4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4pPr>
      <a:lvl5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9pPr>
    </p:titleStyle>
    <p:bodyStyle>
      <a:lvl1pPr marL="873125" indent="-492125" algn="l" rtl="0" eaLnBrk="0" fontAlgn="base" hangingPunct="0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1pPr>
      <a:lvl2pPr marL="1228725" indent="-492125" algn="l" rtl="0" eaLnBrk="0" fontAlgn="base" hangingPunct="0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2pPr>
      <a:lvl3pPr marL="1571625" indent="-492125" algn="l" rtl="0" eaLnBrk="0" fontAlgn="base" hangingPunct="0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3pPr>
      <a:lvl4pPr marL="1927225" indent="-492125" algn="l" rtl="0" eaLnBrk="0" fontAlgn="base" hangingPunct="0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4pPr>
      <a:lvl5pPr marL="2282825" indent="-492125" algn="l" rtl="0" eaLnBrk="0" fontAlgn="base" hangingPunct="0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5pPr>
      <a:lvl6pPr marL="2740025" indent="-492125" algn="l" rtl="0" fontAlgn="base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6pPr>
      <a:lvl7pPr marL="3197225" indent="-492125" algn="l" rtl="0" fontAlgn="base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7pPr>
      <a:lvl8pPr marL="3654425" indent="-492125" algn="l" rtl="0" fontAlgn="base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8pPr>
      <a:lvl9pPr marL="4111625" indent="-492125" algn="l" rtl="0" fontAlgn="base">
        <a:spcBef>
          <a:spcPts val="2800"/>
        </a:spcBef>
        <a:spcAft>
          <a:spcPct val="0"/>
        </a:spcAft>
        <a:buSzPct val="52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114300"/>
            <a:ext cx="94615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rculanum" pitchFamily="-109" charset="0"/>
              </a:rPr>
              <a:t>Click to edit Master title style</a:t>
            </a: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854200"/>
            <a:ext cx="5130800" cy="508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Palatino" pitchFamily="-109" charset="0"/>
              </a:rPr>
              <a:t>Click to edit Master text styles</a:t>
            </a:r>
          </a:p>
          <a:p>
            <a:pPr lvl="1"/>
            <a:r>
              <a:rPr lang="en-US">
                <a:sym typeface="Palatino" pitchFamily="-109" charset="0"/>
              </a:rPr>
              <a:t>Second level</a:t>
            </a:r>
          </a:p>
          <a:p>
            <a:pPr lvl="2"/>
            <a:r>
              <a:rPr lang="en-US">
                <a:sym typeface="Palatino" pitchFamily="-109" charset="0"/>
              </a:rPr>
              <a:t>Third level</a:t>
            </a:r>
          </a:p>
          <a:p>
            <a:pPr lvl="3"/>
            <a:r>
              <a:rPr lang="en-US">
                <a:sym typeface="Palatino" pitchFamily="-109" charset="0"/>
              </a:rPr>
              <a:t>Fourth level</a:t>
            </a:r>
          </a:p>
          <a:p>
            <a:pPr lvl="4"/>
            <a:r>
              <a:rPr lang="en-US">
                <a:sym typeface="Palatino" pitchFamily="-109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+mj-lt"/>
          <a:ea typeface="+mj-ea"/>
          <a:cs typeface="+mj-cs"/>
          <a:sym typeface="Herculanum" pitchFamily="-109" charset="0"/>
        </a:defRPr>
      </a:lvl1pPr>
      <a:lvl2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2pPr>
      <a:lvl3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3pPr>
      <a:lvl4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4pPr>
      <a:lvl5pPr marL="25400" indent="-25400"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109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000">
          <a:solidFill>
            <a:srgbClr val="3F3F3F"/>
          </a:solidFill>
          <a:latin typeface="Herculanum" pitchFamily="-65" charset="0"/>
          <a:ea typeface="Herculanum" pitchFamily="-65" charset="0"/>
          <a:cs typeface="Herculanum" pitchFamily="-65" charset="0"/>
          <a:sym typeface="Herculanum" pitchFamily="-65" charset="0"/>
        </a:defRPr>
      </a:lvl9pPr>
    </p:titleStyle>
    <p:bodyStyle>
      <a:lvl1pPr marL="827088" indent="-492125" algn="l" rtl="0" eaLnBrk="0" fontAlgn="base" hangingPunct="0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1pPr>
      <a:lvl2pPr marL="1182688" indent="-492125" algn="l" rtl="0" eaLnBrk="0" fontAlgn="base" hangingPunct="0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2pPr>
      <a:lvl3pPr marL="1525588" indent="-492125" algn="l" rtl="0" eaLnBrk="0" fontAlgn="base" hangingPunct="0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3pPr>
      <a:lvl4pPr marL="1881188" indent="-492125" algn="l" rtl="0" eaLnBrk="0" fontAlgn="base" hangingPunct="0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4pPr>
      <a:lvl5pPr marL="2236788" indent="-492125" algn="l" rtl="0" eaLnBrk="0" fontAlgn="base" hangingPunct="0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109" charset="0"/>
        </a:defRPr>
      </a:lvl5pPr>
      <a:lvl6pPr marL="2693988" indent="-492125" algn="l" rtl="0" fontAlgn="base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6pPr>
      <a:lvl7pPr marL="3151188" indent="-492125" algn="l" rtl="0" fontAlgn="base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7pPr>
      <a:lvl8pPr marL="3608388" indent="-492125" algn="l" rtl="0" fontAlgn="base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8pPr>
      <a:lvl9pPr marL="4065588" indent="-492125" algn="l" rtl="0" fontAlgn="base">
        <a:spcBef>
          <a:spcPts val="3500"/>
        </a:spcBef>
        <a:spcAft>
          <a:spcPct val="0"/>
        </a:spcAft>
        <a:buSzPct val="5200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Palatino" pitchFamily="-65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0.bin"/><Relationship Id="rId5" Type="http://schemas.openxmlformats.org/officeDocument/2006/relationships/oleObject" Target="../embeddings/oleObject1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30.png"/><Relationship Id="rId6" Type="http://schemas.openxmlformats.org/officeDocument/2006/relationships/oleObject" Target="../embeddings/oleObject12.bin"/><Relationship Id="rId1" Type="http://schemas.openxmlformats.org/officeDocument/2006/relationships/vmlDrawing" Target="../drawings/vmlDrawing9.vml"/><Relationship Id="rId2" Type="http://schemas.openxmlformats.org/officeDocument/2006/relationships/video" Target="file://localhost/Users/Wilfred/Documents/Southwestern/Courses/Images/Phys%20172,%20272/EM%20Waves/wave_anim-1.gi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33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3.bin"/><Relationship Id="rId5" Type="http://schemas.openxmlformats.org/officeDocument/2006/relationships/oleObject" Target="../embeddings/oleObject14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7.xml"/><Relationship Id="rId3" Type="http://schemas.openxmlformats.org/officeDocument/2006/relationships/oleObject" Target="../embeddings/Microsoft_Equation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6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9.jpeg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oleObject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Chapter 32</a:t>
            </a:r>
            <a:endParaRPr lang="en-US" dirty="0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660400" algn="l"/>
              </a:tabLst>
            </a:pPr>
            <a:r>
              <a:rPr lang="en-US"/>
              <a:t>Maxwell’s Equations</a:t>
            </a:r>
          </a:p>
          <a:p>
            <a:pPr marL="0" indent="0" eaLnBrk="1" hangingPunct="1">
              <a:buFontTx/>
              <a:buNone/>
              <a:tabLst>
                <a:tab pos="660400" algn="l"/>
              </a:tabLst>
            </a:pPr>
            <a:r>
              <a:rPr lang="en-US"/>
              <a:t>Electromagnetic Waves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1"/>
          <p:cNvSpPr>
            <a:spLocks noGrp="1" noChangeArrowheads="1"/>
          </p:cNvSpPr>
          <p:nvPr>
            <p:ph type="title"/>
          </p:nvPr>
        </p:nvSpPr>
        <p:spPr>
          <a:xfrm>
            <a:off x="317500" y="-12700"/>
            <a:ext cx="9563100" cy="1562100"/>
          </a:xfrm>
        </p:spPr>
        <p:txBody>
          <a:bodyPr/>
          <a:lstStyle/>
          <a:p>
            <a:pPr marL="0" indent="0" eaLnBrk="1" hangingPunct="1"/>
            <a:r>
              <a:rPr lang="en-US"/>
              <a:t>Maxwell’s equations</a:t>
            </a:r>
            <a:br>
              <a:rPr lang="en-US"/>
            </a:br>
            <a:r>
              <a:rPr lang="en-US"/>
              <a:t>(second version)</a:t>
            </a:r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381000" y="1447800"/>
          <a:ext cx="3316288" cy="3581400"/>
        </p:xfrm>
        <a:graphic>
          <a:graphicData uri="http://schemas.openxmlformats.org/presentationml/2006/ole">
            <p:oleObj spid="_x0000_s148482" name="Equation" r:id="rId4" imgW="1422400" imgH="1562100" progId="">
              <p:embed/>
            </p:oleObj>
          </a:graphicData>
        </a:graphic>
      </p:graphicFrame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4114800" y="5562600"/>
          <a:ext cx="5486400" cy="1758950"/>
        </p:xfrm>
        <a:graphic>
          <a:graphicData uri="http://schemas.openxmlformats.org/presentationml/2006/ole">
            <p:oleObj spid="_x0000_s148483" name="Equation" r:id="rId5" imgW="2019300" imgH="6477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4000"/>
            <a:ext cx="8636000" cy="1270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Maxwell’s Equation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(Two </a:t>
            </a:r>
            <a:r>
              <a:rPr lang="en-US" sz="5667" dirty="0">
                <a:ea typeface="+mj-ea"/>
                <a:cs typeface="+mj-cs"/>
              </a:rPr>
              <a:t>Versions</a:t>
            </a:r>
            <a:r>
              <a:rPr lang="en-US" dirty="0"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5588000" y="2217209"/>
          <a:ext cx="3242028" cy="3540124"/>
        </p:xfrm>
        <a:graphic>
          <a:graphicData uri="http://schemas.openxmlformats.org/presentationml/2006/ole">
            <p:oleObj spid="_x0000_s289794" name="Equation" r:id="rId4" imgW="1384300" imgH="15113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8629" y="2217209"/>
          <a:ext cx="3629371" cy="3540124"/>
        </p:xfrm>
        <a:graphic>
          <a:graphicData uri="http://schemas.openxmlformats.org/presentationml/2006/ole">
            <p:oleObj spid="_x0000_s289795" name="Equation" r:id="rId5" imgW="1549400" imgH="151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/Users/Wilfred/Documents/Southwestern/Courses/Images/Phys 172, 272/EM Waves/wave_anim-1.gif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4015" y="2963333"/>
            <a:ext cx="6011318" cy="330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69333"/>
            <a:ext cx="9677400" cy="5926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Electromagnetic Wave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6501695" y="3810000"/>
            <a:ext cx="3488972" cy="1862667"/>
            <a:chOff x="5832475" y="762000"/>
            <a:chExt cx="3140075" cy="1676400"/>
          </a:xfrm>
        </p:grpSpPr>
        <p:sp>
          <p:nvSpPr>
            <p:cNvPr id="18439" name="Line 5"/>
            <p:cNvSpPr>
              <a:spLocks noChangeShapeType="1"/>
            </p:cNvSpPr>
            <p:nvPr/>
          </p:nvSpPr>
          <p:spPr bwMode="auto">
            <a:xfrm flipV="1">
              <a:off x="6504149" y="762000"/>
              <a:ext cx="0" cy="891439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0" name="Line 6"/>
            <p:cNvSpPr>
              <a:spLocks noChangeShapeType="1"/>
            </p:cNvSpPr>
            <p:nvPr/>
          </p:nvSpPr>
          <p:spPr bwMode="auto">
            <a:xfrm rot="16200000" flipH="1" flipV="1">
              <a:off x="5930595" y="1555319"/>
              <a:ext cx="475434" cy="671674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1" name="Rectangle 7"/>
            <p:cNvSpPr>
              <a:spLocks noChangeArrowheads="1"/>
            </p:cNvSpPr>
            <p:nvPr/>
          </p:nvSpPr>
          <p:spPr bwMode="auto">
            <a:xfrm>
              <a:off x="6629414" y="1066800"/>
              <a:ext cx="363602" cy="470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E</a:t>
              </a:r>
              <a:endParaRPr lang="en-US" sz="2800" dirty="0"/>
            </a:p>
          </p:txBody>
        </p:sp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5927027" y="1371599"/>
              <a:ext cx="381749" cy="470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</a:rPr>
                <a:t>B</a:t>
              </a:r>
              <a:endParaRPr lang="en-US" sz="2800" dirty="0"/>
            </a:p>
          </p:txBody>
        </p:sp>
        <p:sp>
          <p:nvSpPr>
            <p:cNvPr id="18443" name="Line 9"/>
            <p:cNvSpPr>
              <a:spLocks noChangeShapeType="1"/>
            </p:cNvSpPr>
            <p:nvPr/>
          </p:nvSpPr>
          <p:spPr bwMode="auto">
            <a:xfrm>
              <a:off x="6504149" y="1653439"/>
              <a:ext cx="1947854" cy="4754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8519170" y="1891156"/>
            <a:ext cx="453380" cy="547244"/>
          </p:xfrm>
          <a:graphic>
            <a:graphicData uri="http://schemas.openxmlformats.org/presentationml/2006/ole">
              <p:oleObj spid="_x0000_s291842" name="Equation" r:id="rId6" imgW="139700" imgH="190500" progId="">
                <p:embed/>
              </p:oleObj>
            </a:graphicData>
          </a:graphic>
        </p:graphicFrame>
      </p:grp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54016" y="1192810"/>
            <a:ext cx="9500290" cy="134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598" tIns="50798" rIns="101598" bIns="50798">
            <a:prstTxWarp prst="textNoShape">
              <a:avLst/>
            </a:prstTxWarp>
            <a:spAutoFit/>
          </a:bodyPr>
          <a:lstStyle/>
          <a:p>
            <a:r>
              <a:rPr lang="en-US" sz="2700" dirty="0"/>
              <a:t>Light is represented by fluctuations in the magnetic and electric field called electromagnetic waves. EM wave is a consequence of the Maxwell’s Equation.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76730"/>
            <a:ext cx="9652000" cy="964847"/>
          </a:xfrm>
        </p:spPr>
        <p:txBody>
          <a:bodyPr/>
          <a:lstStyle/>
          <a:p>
            <a:r>
              <a:rPr lang="en-US" sz="3500" dirty="0" smtClean="0"/>
              <a:t>Basic Facts about EM waves in vacuum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254001" y="1524000"/>
            <a:ext cx="7784180" cy="2180082"/>
          </a:xfrm>
          <a:prstGeom prst="rect">
            <a:avLst/>
          </a:prstGeom>
          <a:noFill/>
        </p:spPr>
        <p:txBody>
          <a:bodyPr wrap="none" lIns="101599" tIns="50799" rIns="101599" bIns="50799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2700" dirty="0"/>
              <a:t>Always travels at exactly the speed of light </a:t>
            </a:r>
            <a:r>
              <a:rPr lang="en-US" sz="2700" i="1" dirty="0" err="1">
                <a:latin typeface="Times New Roman"/>
                <a:cs typeface="Times New Roman"/>
              </a:rPr>
              <a:t>c</a:t>
            </a:r>
            <a:r>
              <a:rPr lang="en-US" sz="2700" dirty="0"/>
              <a:t>.</a:t>
            </a:r>
          </a:p>
          <a:p>
            <a:pPr algn="l">
              <a:buFont typeface="Arial"/>
              <a:buChar char="•"/>
            </a:pPr>
            <a:r>
              <a:rPr lang="en-US" sz="2700" i="1" dirty="0">
                <a:latin typeface="Times New Roman"/>
                <a:cs typeface="Times New Roman"/>
              </a:rPr>
              <a:t>E</a:t>
            </a:r>
            <a:r>
              <a:rPr lang="en-US" sz="2700" dirty="0"/>
              <a:t> and </a:t>
            </a:r>
            <a:r>
              <a:rPr lang="en-US" sz="2700" i="1" dirty="0">
                <a:latin typeface="Times New Roman"/>
                <a:cs typeface="Times New Roman"/>
              </a:rPr>
              <a:t>B</a:t>
            </a:r>
            <a:r>
              <a:rPr lang="en-US" sz="2700" dirty="0"/>
              <a:t> are always perpendicular.</a:t>
            </a:r>
          </a:p>
          <a:p>
            <a:pPr algn="l">
              <a:buFont typeface="Arial"/>
              <a:buChar char="•"/>
            </a:pPr>
            <a:r>
              <a:rPr lang="en-US" sz="2700" i="1" dirty="0">
                <a:latin typeface="Times New Roman"/>
                <a:cs typeface="Times New Roman"/>
              </a:rPr>
              <a:t>E×B</a:t>
            </a:r>
            <a:r>
              <a:rPr lang="en-US" sz="2700" dirty="0"/>
              <a:t> gives the direction of the wave.</a:t>
            </a:r>
          </a:p>
          <a:p>
            <a:pPr algn="l">
              <a:buFont typeface="Arial"/>
              <a:buChar char="•"/>
            </a:pPr>
            <a:r>
              <a:rPr lang="en-US" sz="2700" i="1" dirty="0">
                <a:latin typeface="Times New Roman"/>
                <a:cs typeface="Times New Roman"/>
              </a:rPr>
              <a:t>|E|=|</a:t>
            </a:r>
            <a:r>
              <a:rPr lang="en-US" sz="2700" i="1" dirty="0" err="1">
                <a:latin typeface="Times New Roman"/>
                <a:cs typeface="Times New Roman"/>
              </a:rPr>
              <a:t>cB</a:t>
            </a:r>
            <a:r>
              <a:rPr lang="en-US" sz="2700" i="1" dirty="0">
                <a:latin typeface="Times New Roman"/>
                <a:cs typeface="Times New Roman"/>
              </a:rPr>
              <a:t>|</a:t>
            </a:r>
          </a:p>
          <a:p>
            <a:pPr algn="l">
              <a:buFont typeface="Arial"/>
              <a:buChar char="•"/>
            </a:pPr>
            <a:r>
              <a:rPr lang="en-US" sz="2700" dirty="0"/>
              <a:t>Two independent direction of polarization (later)</a:t>
            </a:r>
          </a:p>
        </p:txBody>
      </p:sp>
      <p:pic>
        <p:nvPicPr>
          <p:cNvPr id="4" name="Picture 1027" descr="EandM_Wav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6008" y="1462088"/>
            <a:ext cx="3489326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9400" y="84138"/>
            <a:ext cx="9677400" cy="946150"/>
          </a:xfrm>
        </p:spPr>
        <p:txBody>
          <a:bodyPr/>
          <a:lstStyle/>
          <a:p>
            <a:pPr eaLnBrk="1" hangingPunct="1"/>
            <a:r>
              <a:rPr lang="en-US" sz="4400" dirty="0"/>
              <a:t>The electromagnetic spectrum</a:t>
            </a:r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931864" y="1397000"/>
          <a:ext cx="4910137" cy="1727200"/>
        </p:xfrm>
        <a:graphic>
          <a:graphicData uri="http://schemas.openxmlformats.org/presentationml/2006/ole">
            <p:oleObj spid="_x0000_s294914" name="Equation" r:id="rId4" imgW="2997200" imgH="1054100" progId="Equation.3">
              <p:embed/>
            </p:oleObj>
          </a:graphicData>
        </a:graphic>
      </p:graphicFrame>
      <p:pic>
        <p:nvPicPr>
          <p:cNvPr id="163844" name="Picture 10" descr="32_Figure04-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864" y="3203576"/>
            <a:ext cx="9496426" cy="380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>
          <a:xfrm>
            <a:off x="508000" y="323851"/>
            <a:ext cx="9144000" cy="692150"/>
          </a:xfrm>
        </p:spPr>
        <p:txBody>
          <a:bodyPr/>
          <a:lstStyle/>
          <a:p>
            <a:r>
              <a:rPr lang="en-US" smtClean="0"/>
              <a:t>Why do we see colors?</a:t>
            </a:r>
          </a:p>
        </p:txBody>
      </p:sp>
      <p:pic>
        <p:nvPicPr>
          <p:cNvPr id="165891" name="Picture 6" descr="electromagnetic_spectru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439863"/>
            <a:ext cx="8988426" cy="5360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1" y="135820"/>
            <a:ext cx="9422694" cy="854780"/>
          </a:xfrm>
        </p:spPr>
        <p:txBody>
          <a:bodyPr>
            <a:noAutofit/>
          </a:bodyPr>
          <a:lstStyle/>
          <a:p>
            <a:r>
              <a:rPr lang="en-US" sz="4300" dirty="0" smtClean="0"/>
              <a:t>Deriving EM waves in vacuum</a:t>
            </a:r>
            <a:endParaRPr lang="en-US" sz="43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027333" y="1067153"/>
          <a:ext cx="2816931" cy="2912180"/>
        </p:xfrm>
        <a:graphic>
          <a:graphicData uri="http://schemas.openxmlformats.org/presentationml/2006/ole">
            <p:oleObj spid="_x0000_s297986" name="Equation" r:id="rId3" imgW="1524000" imgH="15748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3958" y="1376187"/>
          <a:ext cx="6598709" cy="5939013"/>
        </p:xfrm>
        <a:graphic>
          <a:graphicData uri="http://schemas.openxmlformats.org/presentationml/2006/ole">
            <p:oleObj spid="_x0000_s297987" name="Equation" r:id="rId4" imgW="3568700" imgH="3213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4000"/>
            <a:ext cx="8636000" cy="677333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Question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38667" y="1862667"/>
          <a:ext cx="9398000" cy="913694"/>
        </p:xfrm>
        <a:graphic>
          <a:graphicData uri="http://schemas.openxmlformats.org/presentationml/2006/ole">
            <p:oleObj spid="_x0000_s299010" name="Equation" r:id="rId4" imgW="4572000" imgH="444500" progId="">
              <p:embed/>
            </p:oleObj>
          </a:graphicData>
        </a:graphic>
      </p:graphicFrame>
      <p:graphicFrame>
        <p:nvGraphicFramePr>
          <p:cNvPr id="66564" name="Object 3"/>
          <p:cNvGraphicFramePr>
            <a:graphicFrameLocks noChangeAspect="1"/>
          </p:cNvGraphicFramePr>
          <p:nvPr/>
        </p:nvGraphicFramePr>
        <p:xfrm>
          <a:off x="2878667" y="2995084"/>
          <a:ext cx="4318000" cy="1135944"/>
        </p:xfrm>
        <a:graphic>
          <a:graphicData uri="http://schemas.openxmlformats.org/presentationml/2006/ole">
            <p:oleObj spid="_x0000_s299011" name="Equation" r:id="rId5" imgW="1689100" imgH="444500" progId="">
              <p:embed/>
            </p:oleObj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3333" y="4432654"/>
            <a:ext cx="9482667" cy="9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prstTxWarp prst="textNoShape">
              <a:avLst/>
            </a:prstTxWarp>
            <a:spAutoFit/>
          </a:bodyPr>
          <a:lstStyle/>
          <a:p>
            <a:r>
              <a:rPr lang="en-US" sz="2700" dirty="0"/>
              <a:t>This is precisely the speed of light! Conclusive proof that light is a kind of EM wave.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Title 1"/>
          <p:cNvSpPr>
            <a:spLocks noGrp="1"/>
          </p:cNvSpPr>
          <p:nvPr>
            <p:ph type="title"/>
          </p:nvPr>
        </p:nvSpPr>
        <p:spPr>
          <a:xfrm>
            <a:off x="592138" y="169863"/>
            <a:ext cx="2506662" cy="930276"/>
          </a:xfrm>
        </p:spPr>
        <p:txBody>
          <a:bodyPr/>
          <a:lstStyle/>
          <a:p>
            <a:r>
              <a:rPr lang="en-US" smtClean="0"/>
              <a:t>Bible?</a:t>
            </a:r>
          </a:p>
        </p:txBody>
      </p:sp>
      <p:sp>
        <p:nvSpPr>
          <p:cNvPr id="154628" name="TextBox 4"/>
          <p:cNvSpPr txBox="1">
            <a:spLocks noChangeArrowheads="1"/>
          </p:cNvSpPr>
          <p:nvPr/>
        </p:nvSpPr>
        <p:spPr bwMode="auto">
          <a:xfrm>
            <a:off x="6011863" y="1100139"/>
            <a:ext cx="3978276" cy="194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8" tIns="50798" rIns="101598" bIns="50798">
            <a:prstTxWarp prst="textNoShape">
              <a:avLst/>
            </a:prstTxWarp>
            <a:spAutoFit/>
          </a:bodyPr>
          <a:lstStyle/>
          <a:p>
            <a:r>
              <a:rPr lang="en-US" dirty="0"/>
              <a:t>And God said, </a:t>
            </a:r>
          </a:p>
          <a:p>
            <a:r>
              <a:rPr lang="en-US" dirty="0"/>
              <a:t>Let there be light,</a:t>
            </a:r>
          </a:p>
          <a:p>
            <a:r>
              <a:rPr lang="en-US" dirty="0"/>
              <a:t>and there was light.</a:t>
            </a:r>
          </a:p>
          <a:p>
            <a:r>
              <a:rPr lang="en-US" dirty="0"/>
              <a:t>- Genesis 1:3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06238" y="1231195"/>
          <a:ext cx="3242353" cy="4610806"/>
        </p:xfrm>
        <a:graphic>
          <a:graphicData uri="http://schemas.openxmlformats.org/presentationml/2006/ole">
            <p:oleObj spid="_x0000_s301058" name="Equation" r:id="rId3" imgW="1384300" imgH="1968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0"/>
            <a:ext cx="9372600" cy="1354138"/>
          </a:xfrm>
        </p:spPr>
        <p:txBody>
          <a:bodyPr/>
          <a:lstStyle/>
          <a:p>
            <a:pPr eaLnBrk="1" hangingPunct="1"/>
            <a:r>
              <a:rPr lang="en-US" sz="4000"/>
              <a:t>The Dual Nature of Light</a:t>
            </a:r>
            <a:br>
              <a:rPr lang="en-US" sz="4000"/>
            </a:br>
            <a:r>
              <a:rPr lang="en-US" sz="4000"/>
              <a:t>(Quantum Mechanics)</a:t>
            </a:r>
          </a:p>
        </p:txBody>
      </p:sp>
      <p:sp>
        <p:nvSpPr>
          <p:cNvPr id="157701" name="Rectangle 3"/>
          <p:cNvSpPr>
            <a:spLocks noChangeArrowheads="1"/>
          </p:cNvSpPr>
          <p:nvPr/>
        </p:nvSpPr>
        <p:spPr bwMode="auto">
          <a:xfrm>
            <a:off x="508000" y="1600200"/>
            <a:ext cx="48307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prstTxWarp prst="textNoShape">
              <a:avLst/>
            </a:prstTxWarp>
            <a:spAutoFit/>
          </a:bodyPr>
          <a:lstStyle/>
          <a:p>
            <a:pPr algn="l"/>
            <a:r>
              <a:rPr lang="en-US" sz="2700"/>
              <a:t>Sometimes waves </a:t>
            </a:r>
          </a:p>
          <a:p>
            <a:endParaRPr lang="en-US" sz="2700"/>
          </a:p>
          <a:p>
            <a:r>
              <a:rPr lang="en-US" sz="2700"/>
              <a:t>Sometimes particles (photons)</a:t>
            </a:r>
          </a:p>
        </p:txBody>
      </p:sp>
      <p:graphicFrame>
        <p:nvGraphicFramePr>
          <p:cNvPr id="157698" name="Object 2"/>
          <p:cNvGraphicFramePr>
            <a:graphicFrameLocks noChangeAspect="1"/>
          </p:cNvGraphicFramePr>
          <p:nvPr/>
        </p:nvGraphicFramePr>
        <p:xfrm>
          <a:off x="3740150" y="3217863"/>
          <a:ext cx="127000" cy="182562"/>
        </p:xfrm>
        <a:graphic>
          <a:graphicData uri="http://schemas.openxmlformats.org/presentationml/2006/ole">
            <p:oleObj spid="_x0000_s157698" name="Equation" r:id="rId4" imgW="114300" imgH="165100" progId="">
              <p:embed/>
            </p:oleObj>
          </a:graphicData>
        </a:graphic>
      </p:graphicFrame>
      <p:graphicFrame>
        <p:nvGraphicFramePr>
          <p:cNvPr id="157699" name="Object 3"/>
          <p:cNvGraphicFramePr>
            <a:graphicFrameLocks noChangeAspect="1"/>
          </p:cNvGraphicFramePr>
          <p:nvPr/>
        </p:nvGraphicFramePr>
        <p:xfrm>
          <a:off x="584200" y="3276600"/>
          <a:ext cx="6519863" cy="2586038"/>
        </p:xfrm>
        <a:graphic>
          <a:graphicData uri="http://schemas.openxmlformats.org/presentationml/2006/ole">
            <p:oleObj spid="_x0000_s157699" name="Equation" r:id="rId5" imgW="2273300" imgH="9017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Maxwell’s Equations</a:t>
            </a:r>
          </a:p>
        </p:txBody>
      </p:sp>
      <p:sp>
        <p:nvSpPr>
          <p:cNvPr id="138243" name="Rectangle 2"/>
          <p:cNvSpPr>
            <a:spLocks noChangeArrowheads="1"/>
          </p:cNvSpPr>
          <p:nvPr/>
        </p:nvSpPr>
        <p:spPr bwMode="auto">
          <a:xfrm>
            <a:off x="890588" y="1574800"/>
            <a:ext cx="767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  <a:sym typeface="Palatino" pitchFamily="-109" charset="0"/>
              </a:rPr>
              <a:t>Describe EVERYTHING in Electromagnetism</a:t>
            </a:r>
          </a:p>
        </p:txBody>
      </p:sp>
      <p:pic>
        <p:nvPicPr>
          <p:cNvPr id="138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" y="2146300"/>
            <a:ext cx="54102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8245" name="Group 7"/>
          <p:cNvGrpSpPr>
            <a:grpSpLocks/>
          </p:cNvGrpSpPr>
          <p:nvPr/>
        </p:nvGrpSpPr>
        <p:grpSpPr bwMode="auto">
          <a:xfrm>
            <a:off x="6604000" y="4278313"/>
            <a:ext cx="3111500" cy="2058987"/>
            <a:chOff x="4160" y="2695"/>
            <a:chExt cx="1960" cy="1297"/>
          </a:xfrm>
        </p:grpSpPr>
        <p:pic>
          <p:nvPicPr>
            <p:cNvPr id="13824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60" y="2695"/>
              <a:ext cx="1960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247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69" y="3348"/>
              <a:ext cx="1944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4138"/>
            <a:ext cx="8636000" cy="847725"/>
          </a:xfrm>
        </p:spPr>
        <p:txBody>
          <a:bodyPr/>
          <a:lstStyle/>
          <a:p>
            <a:pPr eaLnBrk="1" hangingPunct="1"/>
            <a:r>
              <a:rPr lang="en-US" sz="4000"/>
              <a:t>How to produce EM waves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270000" y="1676400"/>
            <a:ext cx="7758113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prstTxWarp prst="textNoShape">
              <a:avLst/>
            </a:prstTxWarp>
            <a:spAutoFit/>
          </a:bodyPr>
          <a:lstStyle/>
          <a:p>
            <a:pPr algn="l">
              <a:buFont typeface="Arial" pitchFamily="-109" charset="0"/>
              <a:buChar char="•"/>
            </a:pPr>
            <a:r>
              <a:rPr lang="en-US"/>
              <a:t>Acceleration of charges</a:t>
            </a:r>
          </a:p>
          <a:p>
            <a:pPr algn="l">
              <a:buFont typeface="Arial" pitchFamily="-109" charset="0"/>
              <a:buChar char="•"/>
            </a:pPr>
            <a:r>
              <a:rPr lang="en-US"/>
              <a:t>Electrons jumping in energy levels in atoms</a:t>
            </a:r>
          </a:p>
          <a:p>
            <a:pPr algn="l">
              <a:buFont typeface="Arial" pitchFamily="-109" charset="0"/>
              <a:buChar char="•"/>
            </a:pPr>
            <a:r>
              <a:rPr lang="en-US"/>
              <a:t>Changing energy levels in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/>
              <a:t>Gauss’ Law (Electric)</a:t>
            </a:r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7239000" y="1524000"/>
          <a:ext cx="2254250" cy="1162050"/>
        </p:xfrm>
        <a:graphic>
          <a:graphicData uri="http://schemas.openxmlformats.org/presentationml/2006/ole">
            <p:oleObj spid="_x0000_s140290" name="Equation" r:id="rId3" imgW="838200" imgH="431800" progId="">
              <p:embed/>
            </p:oleObj>
          </a:graphicData>
        </a:graphic>
      </p:graphicFrame>
      <p:pic>
        <p:nvPicPr>
          <p:cNvPr id="140292" name="Picture 5" descr="23_11DotProdu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47625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/>
              <a:t>Gauss’ Law (Magnetic)</a:t>
            </a:r>
          </a:p>
        </p:txBody>
      </p:sp>
      <p:sp>
        <p:nvSpPr>
          <p:cNvPr id="141316" name="Rectangle 6"/>
          <p:cNvSpPr>
            <a:spLocks/>
          </p:cNvSpPr>
          <p:nvPr/>
        </p:nvSpPr>
        <p:spPr bwMode="auto">
          <a:xfrm>
            <a:off x="2155825" y="4114800"/>
            <a:ext cx="5183188" cy="549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Palatino" pitchFamily="-109" charset="0"/>
              </a:rPr>
              <a:t>No magnetic monopole exists</a:t>
            </a:r>
          </a:p>
        </p:txBody>
      </p:sp>
      <p:pic>
        <p:nvPicPr>
          <p:cNvPr id="141317" name="Picture 7" descr="F32_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2725" y="1143000"/>
            <a:ext cx="19526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108200" y="1905000"/>
          <a:ext cx="3467100" cy="742950"/>
        </p:xfrm>
        <a:graphic>
          <a:graphicData uri="http://schemas.openxmlformats.org/presentationml/2006/ole">
            <p:oleObj spid="_x0000_s141317" name="Equation" r:id="rId4" imgW="1244600" imgH="2667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/>
              <a:t>Faraday’s Law</a:t>
            </a:r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3048000" y="1447800"/>
          <a:ext cx="3200400" cy="1181100"/>
        </p:xfrm>
        <a:graphic>
          <a:graphicData uri="http://schemas.openxmlformats.org/presentationml/2006/ole">
            <p:oleObj spid="_x0000_s142338" name="Equation" r:id="rId3" imgW="1066800" imgH="393700" progId="">
              <p:embed/>
            </p:oleObj>
          </a:graphicData>
        </a:graphic>
      </p:graphicFrame>
      <p:pic>
        <p:nvPicPr>
          <p:cNvPr id="142340" name="Picture 5" descr="F30_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819400"/>
            <a:ext cx="43878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/>
              <a:t>Ampere-Maxwell law</a:t>
            </a:r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304800" y="1143000"/>
          <a:ext cx="4567238" cy="1106488"/>
        </p:xfrm>
        <a:graphic>
          <a:graphicData uri="http://schemas.openxmlformats.org/presentationml/2006/ole">
            <p:oleObj spid="_x0000_s143362" name="Equation" r:id="rId3" imgW="1625600" imgH="393700" progId="">
              <p:embed/>
            </p:oleObj>
          </a:graphicData>
        </a:graphic>
      </p:graphicFrame>
      <p:pic>
        <p:nvPicPr>
          <p:cNvPr id="143366" name="Picture 5" descr="F32_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371600"/>
            <a:ext cx="4140200" cy="60960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graphicFrame>
        <p:nvGraphicFramePr>
          <p:cNvPr id="143363" name="Object 3"/>
          <p:cNvGraphicFramePr>
            <a:graphicFrameLocks noChangeAspect="1"/>
          </p:cNvGraphicFramePr>
          <p:nvPr/>
        </p:nvGraphicFramePr>
        <p:xfrm>
          <a:off x="3365500" y="2895600"/>
          <a:ext cx="114300" cy="165100"/>
        </p:xfrm>
        <a:graphic>
          <a:graphicData uri="http://schemas.openxmlformats.org/presentationml/2006/ole">
            <p:oleObj spid="_x0000_s143363" name="Equation" r:id="rId5" imgW="114300" imgH="165100" progId="">
              <p:embed/>
            </p:oleObj>
          </a:graphicData>
        </a:graphic>
      </p:graphicFrame>
      <p:graphicFrame>
        <p:nvGraphicFramePr>
          <p:cNvPr id="143364" name="Object 4"/>
          <p:cNvGraphicFramePr>
            <a:graphicFrameLocks noChangeAspect="1"/>
          </p:cNvGraphicFramePr>
          <p:nvPr/>
        </p:nvGraphicFramePr>
        <p:xfrm>
          <a:off x="304800" y="2362200"/>
          <a:ext cx="4476750" cy="5257800"/>
        </p:xfrm>
        <a:graphic>
          <a:graphicData uri="http://schemas.openxmlformats.org/presentationml/2006/ole">
            <p:oleObj spid="_x0000_s143364" name="Equation" r:id="rId6" imgW="2184400" imgH="25654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/>
              <a:t>Displacement Current</a:t>
            </a:r>
          </a:p>
        </p:txBody>
      </p:sp>
      <p:graphicFrame>
        <p:nvGraphicFramePr>
          <p:cNvPr id="144386" name="Object 2"/>
          <p:cNvGraphicFramePr>
            <a:graphicFrameLocks noChangeAspect="1"/>
          </p:cNvGraphicFramePr>
          <p:nvPr/>
        </p:nvGraphicFramePr>
        <p:xfrm>
          <a:off x="1295400" y="2209800"/>
          <a:ext cx="6191250" cy="3319463"/>
        </p:xfrm>
        <a:graphic>
          <a:graphicData uri="http://schemas.openxmlformats.org/presentationml/2006/ole">
            <p:oleObj spid="_x0000_s144386" name="Equation" r:id="rId3" imgW="2082800" imgH="11176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Rewriting the EQN</a:t>
            </a:r>
          </a:p>
        </p:txBody>
      </p:sp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08100" y="1346200"/>
            <a:ext cx="10807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9700" y="57658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/>
              <a:t>Another equation</a:t>
            </a:r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3365500" y="2895600"/>
          <a:ext cx="114300" cy="165100"/>
        </p:xfrm>
        <a:graphic>
          <a:graphicData uri="http://schemas.openxmlformats.org/presentationml/2006/ole">
            <p:oleObj spid="_x0000_s147458" name="Equation" r:id="rId3" imgW="114300" imgH="165100" progId="">
              <p:embed/>
            </p:oleObj>
          </a:graphicData>
        </a:graphic>
      </p:graphicFrame>
      <p:graphicFrame>
        <p:nvGraphicFramePr>
          <p:cNvPr id="147459" name="Object 3"/>
          <p:cNvGraphicFramePr>
            <a:graphicFrameLocks noChangeAspect="1"/>
          </p:cNvGraphicFramePr>
          <p:nvPr/>
        </p:nvGraphicFramePr>
        <p:xfrm>
          <a:off x="457200" y="1371600"/>
          <a:ext cx="7086600" cy="4103688"/>
        </p:xfrm>
        <a:graphic>
          <a:graphicData uri="http://schemas.openxmlformats.org/presentationml/2006/ole">
            <p:oleObj spid="_x0000_s147459" name="Equation" r:id="rId4" imgW="2717800" imgH="1574800" progId="">
              <p:embed/>
            </p:oleObj>
          </a:graphicData>
        </a:graphic>
      </p:graphicFrame>
      <p:graphicFrame>
        <p:nvGraphicFramePr>
          <p:cNvPr id="147460" name="Object 4"/>
          <p:cNvGraphicFramePr>
            <a:graphicFrameLocks noChangeAspect="1"/>
          </p:cNvGraphicFramePr>
          <p:nvPr/>
        </p:nvGraphicFramePr>
        <p:xfrm>
          <a:off x="5257800" y="3962400"/>
          <a:ext cx="4038600" cy="2792413"/>
        </p:xfrm>
        <a:graphic>
          <a:graphicData uri="http://schemas.openxmlformats.org/presentationml/2006/ole">
            <p:oleObj spid="_x0000_s147460" name="Equation" r:id="rId5" imgW="1397000" imgH="9652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5F7BAE"/>
      </a:dk1>
      <a:lt1>
        <a:srgbClr val="A08451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5F7BAE"/>
      </a:dk1>
      <a:lt1>
        <a:srgbClr val="B5C9EC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D7E1F4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Right">
  <a:themeElements>
    <a:clrScheme name="">
      <a:dk1>
        <a:srgbClr val="5F7BAE"/>
      </a:dk1>
      <a:lt1>
        <a:srgbClr val="A08451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5F7BAE"/>
      </a:dk1>
      <a:lt1>
        <a:srgbClr val="A08451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Vertical">
  <a:themeElements>
    <a:clrScheme name="">
      <a:dk1>
        <a:srgbClr val="5F7BAE"/>
      </a:dk1>
      <a:lt1>
        <a:srgbClr val="B5C9EC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D7E1F4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">
      <a:dk1>
        <a:srgbClr val="5F7BAE"/>
      </a:dk1>
      <a:lt1>
        <a:srgbClr val="B5C9EC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D7E1F4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- Center">
  <a:themeElements>
    <a:clrScheme name="">
      <a:dk1>
        <a:srgbClr val="5F7BAE"/>
      </a:dk1>
      <a:lt1>
        <a:srgbClr val="A08451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lank">
  <a:themeElements>
    <a:clrScheme name="">
      <a:dk1>
        <a:srgbClr val="5F7BAE"/>
      </a:dk1>
      <a:lt1>
        <a:srgbClr val="A08451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5F7BAE"/>
      </a:dk1>
      <a:lt1>
        <a:srgbClr val="A08451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">
      <a:dk1>
        <a:srgbClr val="5F7BAE"/>
      </a:dk1>
      <a:lt1>
        <a:srgbClr val="A08451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">
      <a:dk1>
        <a:srgbClr val="5F7BAE"/>
      </a:dk1>
      <a:lt1>
        <a:srgbClr val="A08451"/>
      </a:lt1>
      <a:dk2>
        <a:srgbClr val="000000"/>
      </a:dk2>
      <a:lt2>
        <a:srgbClr val="808080"/>
      </a:lt2>
      <a:accent1>
        <a:srgbClr val="6796EB"/>
      </a:accent1>
      <a:accent2>
        <a:srgbClr val="333399"/>
      </a:accent2>
      <a:accent3>
        <a:srgbClr val="CDC2B3"/>
      </a:accent3>
      <a:accent4>
        <a:srgbClr val="506894"/>
      </a:accent4>
      <a:accent5>
        <a:srgbClr val="B8C9F3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rculanum"/>
        <a:ea typeface="Herculanum"/>
        <a:cs typeface="Herculanum"/>
      </a:majorFont>
      <a:minorFont>
        <a:latin typeface="Palatino"/>
        <a:ea typeface="Palatino"/>
        <a:cs typeface="Palati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5F7BAE"/>
            </a:solidFill>
            <a:effectLst/>
            <a:latin typeface="Palatino" pitchFamily="-65" charset="0"/>
            <a:ea typeface="Palatino" pitchFamily="-65" charset="0"/>
            <a:cs typeface="Palatino" pitchFamily="-65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Pages>0</Pages>
  <Words>643</Words>
  <Characters>0</Characters>
  <Application>Microsoft Macintosh PowerPoint</Application>
  <PresentationFormat>Custom</PresentationFormat>
  <Lines>0</Lines>
  <Paragraphs>64</Paragraphs>
  <Slides>21</Slides>
  <Notes>9</Notes>
  <HiddenSlides>0</HiddenSlides>
  <MMClips>1</MMClips>
  <ScaleCrop>false</ScaleCrop>
  <HeadingPairs>
    <vt:vector size="6" baseType="variant">
      <vt:variant>
        <vt:lpstr>Design Template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Title &amp; Subtitle</vt:lpstr>
      <vt:lpstr>Title &amp; Bullets</vt:lpstr>
      <vt:lpstr>Photo - Vertical</vt:lpstr>
      <vt:lpstr>Photo - Horizontal</vt:lpstr>
      <vt:lpstr>Title - Center</vt:lpstr>
      <vt:lpstr>Blank</vt:lpstr>
      <vt:lpstr>Bullets</vt:lpstr>
      <vt:lpstr>Title - Top</vt:lpstr>
      <vt:lpstr>Title &amp; Bullets - Left</vt:lpstr>
      <vt:lpstr>Title, Bullets &amp; Photo</vt:lpstr>
      <vt:lpstr>Title &amp; Bullets - Right</vt:lpstr>
      <vt:lpstr>Equation</vt:lpstr>
      <vt:lpstr>Chapter 32</vt:lpstr>
      <vt:lpstr>Maxwell’s Equations</vt:lpstr>
      <vt:lpstr>Gauss’ Law (Electric)</vt:lpstr>
      <vt:lpstr>Gauss’ Law (Magnetic)</vt:lpstr>
      <vt:lpstr>Faraday’s Law</vt:lpstr>
      <vt:lpstr>Ampere-Maxwell law</vt:lpstr>
      <vt:lpstr>Displacement Current</vt:lpstr>
      <vt:lpstr>Rewriting the EQN</vt:lpstr>
      <vt:lpstr>Another equation</vt:lpstr>
      <vt:lpstr>Maxwell’s equations (second version)</vt:lpstr>
      <vt:lpstr>Maxwell’s Equation (Two Versions)</vt:lpstr>
      <vt:lpstr>Electromagnetic Wave</vt:lpstr>
      <vt:lpstr>Basic Facts about EM waves in vacuum</vt:lpstr>
      <vt:lpstr>The electromagnetic spectrum</vt:lpstr>
      <vt:lpstr>Why do we see colors?</vt:lpstr>
      <vt:lpstr>Deriving EM waves in vacuum</vt:lpstr>
      <vt:lpstr>Question</vt:lpstr>
      <vt:lpstr>Bible?</vt:lpstr>
      <vt:lpstr>The Dual Nature of Light (Quantum Mechanics)</vt:lpstr>
      <vt:lpstr>How to produce EM waves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272</dc:title>
  <dc:subject/>
  <dc:creator/>
  <cp:keywords/>
  <dc:description/>
  <cp:lastModifiedBy>Wilfred Lee</cp:lastModifiedBy>
  <cp:revision>83</cp:revision>
  <dcterms:created xsi:type="dcterms:W3CDTF">2012-05-09T15:54:44Z</dcterms:created>
  <dcterms:modified xsi:type="dcterms:W3CDTF">2012-05-09T15:55:07Z</dcterms:modified>
</cp:coreProperties>
</file>