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oleObject11.bin" ContentType="application/vnd.openxmlformats-officedocument.oleObject"/>
  <Override PartName="/ppt/embeddings/Microsoft_Equation2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notesSlides/notesSlide15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notesSlides/notesSlide18.xml" ContentType="application/vnd.openxmlformats-officedocument.presentationml.notesSlide+xml"/>
  <Override PartName="/ppt/embeddings/oleObject2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7.bin" ContentType="application/vnd.openxmlformats-officedocument.oleObject"/>
  <Override PartName="/ppt/embeddings/Microsoft_Equation3.bin" ContentType="application/vnd.openxmlformats-officedocument.oleObject"/>
  <Override PartName="/ppt/embeddings/oleObject28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89" r:id="rId1"/>
  </p:sldMasterIdLst>
  <p:notesMasterIdLst>
    <p:notesMasterId r:id="rId33"/>
  </p:notesMasterIdLst>
  <p:sldIdLst>
    <p:sldId id="256" r:id="rId2"/>
    <p:sldId id="297" r:id="rId3"/>
    <p:sldId id="302" r:id="rId4"/>
    <p:sldId id="274" r:id="rId5"/>
    <p:sldId id="273" r:id="rId6"/>
    <p:sldId id="301" r:id="rId7"/>
    <p:sldId id="260" r:id="rId8"/>
    <p:sldId id="275" r:id="rId9"/>
    <p:sldId id="276" r:id="rId10"/>
    <p:sldId id="294" r:id="rId11"/>
    <p:sldId id="277" r:id="rId12"/>
    <p:sldId id="284" r:id="rId13"/>
    <p:sldId id="312" r:id="rId14"/>
    <p:sldId id="318" r:id="rId15"/>
    <p:sldId id="317" r:id="rId16"/>
    <p:sldId id="307" r:id="rId17"/>
    <p:sldId id="308" r:id="rId18"/>
    <p:sldId id="309" r:id="rId19"/>
    <p:sldId id="310" r:id="rId20"/>
    <p:sldId id="311" r:id="rId21"/>
    <p:sldId id="287" r:id="rId22"/>
    <p:sldId id="286" r:id="rId23"/>
    <p:sldId id="262" r:id="rId24"/>
    <p:sldId id="292" r:id="rId25"/>
    <p:sldId id="293" r:id="rId26"/>
    <p:sldId id="290" r:id="rId27"/>
    <p:sldId id="291" r:id="rId28"/>
    <p:sldId id="314" r:id="rId29"/>
    <p:sldId id="315" r:id="rId30"/>
    <p:sldId id="316" r:id="rId31"/>
    <p:sldId id="32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7F7F7"/>
    <a:srgbClr val="996633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oudy Old Style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oudy Old Style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oudy Old Style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oudy Old Style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C15B928-BBAF-5449-95CA-B5DDAA2919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9E2AC-CB36-224B-9481-05F4951042E9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E30F5-4798-0A4E-83F7-49DBCE78DEA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01105-FB10-B64A-9A13-19EBC124651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012B0-C54D-FF40-9430-ECBF3913680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5210D-460A-2146-BFEE-9598120432FE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5FAE6-240E-8740-8B49-780D1B729E5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ADB5F-4F07-F445-87A1-1CBEB6CC5C2D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755D2-5FEC-1740-9E9A-C5394930BB19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80DD4-26E2-BD47-BBAA-679B69647139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27878-6751-424A-A38E-76154190760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77CEB-7210-3442-BB33-52581C549CB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FCC7-6A5A-B441-BB6A-F72430E7CDA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E54E1-9FAA-B642-850F-36DB351EF87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80B1C-4FBE-B34C-B04A-BE77744B648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C56E1-3C43-6940-AAE3-981EF9BFE7D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9B36A-0E77-694D-BA0E-2299DE96091E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31E3A-9D79-3040-BB14-CC71EB0272A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2C58C-4483-904C-B50C-AECBA69742C5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C1670-E360-9340-8FDA-B27B79128A8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33B73-C988-B04A-A94A-7279AFA527B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034BA-9637-8343-B4C2-96F1EA3F68D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01CFF-8F90-634A-B941-5ED4F1FD492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F9E6B-B968-A14C-BC30-4F0CC76A456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870C4-AC85-1540-9B13-6AB3CBA6158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660BB-E357-1747-9CF7-0205C750FE3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EB2D87-0984-7744-9229-3133A953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1816-6934-5D46-A12E-4A0061D97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C73E-7EAC-A34A-B72C-DD08EA13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BC89-0906-2D48-9286-EF6029E42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6268-DC65-634B-B161-95C4991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4BA3-8409-5142-B826-2110913F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1380" y="38086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BFDB-E820-F349-9CBD-69E00CB74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1575" y="380483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0C14-2939-2843-B3CC-B6B82465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78B1-6777-2040-B593-5233F6EC472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1346" y="380797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50FB-B339-DA43-9AA0-743B653C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5891-CE96-9F44-8B37-2E14AE20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7DCC-872A-C146-923F-16AD99D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2A0C-9F3C-4D4D-9E57-A8CE5D06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4A60F705-C532-A741-B193-860384944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E60D-C1B7-FE48-B5A5-61AED31BBB58}" type="datetime1">
              <a:rPr lang="en-US"/>
              <a:pPr>
                <a:defRPr/>
              </a:pPr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719F-6A2C-9F40-A259-D96DE3CA4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F299-FC27-164F-AE80-11BD5152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2260" y="380607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0F86-63D5-E241-9F88-3971F0FD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3B36-70FC-1144-A31B-0F19EE45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85D6-A503-EB41-A288-17227203B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0335-3BEF-524C-9C4B-33592593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616D99AB-BBA3-F94F-ADA1-0EE89AF6A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54" r:id="rId2"/>
    <p:sldLayoutId id="2147484163" r:id="rId3"/>
    <p:sldLayoutId id="2147484164" r:id="rId4"/>
    <p:sldLayoutId id="2147484165" r:id="rId5"/>
    <p:sldLayoutId id="2147484166" r:id="rId6"/>
    <p:sldLayoutId id="2147484155" r:id="rId7"/>
    <p:sldLayoutId id="2147484167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8" r:id="rId15"/>
    <p:sldLayoutId id="2147484169" r:id="rId16"/>
    <p:sldLayoutId id="2147484170" r:id="rId17"/>
    <p:sldLayoutId id="2147484171" r:id="rId18"/>
    <p:sldLayoutId id="2147484172" r:id="rId19"/>
    <p:sldLayoutId id="2147484173" r:id="rId20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9.emf"/><Relationship Id="rId6" Type="http://schemas.openxmlformats.org/officeDocument/2006/relationships/image" Target="../media/image2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5.emf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8.emf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1.jpe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60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62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6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emf"/><Relationship Id="rId7" Type="http://schemas.openxmlformats.org/officeDocument/2006/relationships/image" Target="../media/image2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124200"/>
            <a:ext cx="6477000" cy="1914525"/>
          </a:xfrm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Chapter 24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056188"/>
            <a:ext cx="6477000" cy="117475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-109" charset="2"/>
              <a:buNone/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Capacitance and Dielectric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24_Figure13-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36525"/>
            <a:ext cx="7426325" cy="634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Capacitor</a:t>
            </a:r>
          </a:p>
        </p:txBody>
      </p:sp>
      <p:pic>
        <p:nvPicPr>
          <p:cNvPr id="39939" name="Picture 3" descr="LC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01" r="49091" b="30879"/>
          <a:stretch>
            <a:fillRect/>
          </a:stretch>
        </p:blipFill>
        <p:spPr bwMode="auto">
          <a:xfrm>
            <a:off x="381000" y="2286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4_Figure07-P.jpg"/>
          <p:cNvPicPr>
            <a:picLocks noChangeAspect="1"/>
          </p:cNvPicPr>
          <p:nvPr/>
        </p:nvPicPr>
        <p:blipFill>
          <a:blip r:embed="rId4"/>
          <a:srcRect l="3290" t="1920" r="2947" b="5920"/>
          <a:stretch>
            <a:fillRect/>
          </a:stretch>
        </p:blipFill>
        <p:spPr>
          <a:xfrm>
            <a:off x="2743200" y="1371599"/>
            <a:ext cx="5562600" cy="4684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Energy stored in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a capacitor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1988" name="Picture 4" descr="figure-24-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276600"/>
            <a:ext cx="62484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Goudy Old Style"/>
              </a:rPr>
              <a:t>There are three forms for </a:t>
            </a:r>
            <a:r>
              <a:rPr lang="en-US" sz="2800" i="1" dirty="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U</a:t>
            </a:r>
            <a:r>
              <a:rPr lang="en-US" sz="2800" dirty="0">
                <a:latin typeface="Goudy Old Style"/>
              </a:rPr>
              <a:t>, each of which involve only two out of the three quantities </a:t>
            </a:r>
            <a:r>
              <a:rPr lang="en-US" sz="2800" i="1" dirty="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Q,C,V</a:t>
            </a:r>
            <a:r>
              <a:rPr lang="en-US" sz="2800" dirty="0">
                <a:latin typeface="Goudy Old Style"/>
              </a:rPr>
              <a:t>.  </a:t>
            </a:r>
          </a:p>
        </p:txBody>
      </p:sp>
      <p:grpSp>
        <p:nvGrpSpPr>
          <p:cNvPr id="41990" name="Group 7"/>
          <p:cNvGrpSpPr>
            <a:grpSpLocks/>
          </p:cNvGrpSpPr>
          <p:nvPr/>
        </p:nvGrpSpPr>
        <p:grpSpPr bwMode="auto">
          <a:xfrm>
            <a:off x="2514600" y="1981200"/>
            <a:ext cx="3657600" cy="1143000"/>
            <a:chOff x="2514600" y="1981200"/>
            <a:chExt cx="36576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2514600" y="1981200"/>
              <a:ext cx="3657600" cy="1143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2667000" y="2133600"/>
            <a:ext cx="338074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0" name="Equation" r:id="rId5" imgW="1536700" imgH="381000" progId="Equation.3">
                    <p:embed/>
                  </p:oleObj>
                </mc:Choice>
                <mc:Fallback>
                  <p:oleObj name="Equation" r:id="rId5" imgW="1536700" imgH="38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133600"/>
                          <a:ext cx="338074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Derivation: Energy </a:t>
            </a:r>
            <a:r>
              <a:rPr lang="en-US" sz="3800" dirty="0"/>
              <a:t>stored in a </a:t>
            </a:r>
            <a:r>
              <a:rPr lang="en-US" sz="3800" dirty="0" smtClean="0"/>
              <a:t>capacitor</a:t>
            </a:r>
            <a:endParaRPr lang="en-US" sz="3800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23866"/>
              </p:ext>
            </p:extLst>
          </p:nvPr>
        </p:nvGraphicFramePr>
        <p:xfrm>
          <a:off x="568325" y="685800"/>
          <a:ext cx="7456488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Equation" r:id="rId4" imgW="4114800" imgH="2286000" progId="Equation.3">
                  <p:embed/>
                </p:oleObj>
              </mc:Choice>
              <mc:Fallback>
                <p:oleObj name="Equation" r:id="rId4" imgW="4114800" imgH="228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685800"/>
                        <a:ext cx="7456488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4" descr="figure-24-0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804146"/>
            <a:ext cx="4343400" cy="18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639762"/>
          </a:xfrm>
        </p:spPr>
        <p:txBody>
          <a:bodyPr/>
          <a:lstStyle/>
          <a:p>
            <a:r>
              <a:rPr lang="en-US" dirty="0" smtClean="0"/>
              <a:t>Which equation to use?</a:t>
            </a:r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19400" y="685800"/>
            <a:ext cx="2895600" cy="914400"/>
            <a:chOff x="2514600" y="1981200"/>
            <a:chExt cx="3657600" cy="1143000"/>
          </a:xfrm>
        </p:grpSpPr>
        <p:sp>
          <p:nvSpPr>
            <p:cNvPr id="6" name="Rounded Rectangle 5"/>
            <p:cNvSpPr/>
            <p:nvPr/>
          </p:nvSpPr>
          <p:spPr>
            <a:xfrm>
              <a:off x="2514600" y="1981200"/>
              <a:ext cx="3657600" cy="1143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2667000" y="2133600"/>
            <a:ext cx="338074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83" name="Equation" r:id="rId3" imgW="1536700" imgH="381000" progId="Equation.3">
                    <p:embed/>
                  </p:oleObj>
                </mc:Choice>
                <mc:Fallback>
                  <p:oleObj name="Equation" r:id="rId3" imgW="1536700" imgH="38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133600"/>
                          <a:ext cx="338074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3048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Suppose the separation 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+mn-lt"/>
              </a:rPr>
              <a:t> of the plates is doubled, what is the final energy compared with the original energy?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52061"/>
              </p:ext>
            </p:extLst>
          </p:nvPr>
        </p:nvGraphicFramePr>
        <p:xfrm>
          <a:off x="306388" y="3163888"/>
          <a:ext cx="3960812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4" name="Equation" r:id="rId5" imgW="2336800" imgH="889000" progId="Equation.3">
                  <p:embed/>
                </p:oleObj>
              </mc:Choice>
              <mc:Fallback>
                <p:oleObj name="Equation" r:id="rId5" imgW="2336800" imgH="889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163888"/>
                        <a:ext cx="3960812" cy="150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2438400"/>
          <a:ext cx="298268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5" name="Equation" r:id="rId7" imgW="1739900" imgH="355600" progId="Equation.3">
                  <p:embed/>
                </p:oleObj>
              </mc:Choice>
              <mc:Fallback>
                <p:oleObj name="Equation" r:id="rId7" imgW="1739900" imgH="3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298268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20647"/>
              </p:ext>
            </p:extLst>
          </p:nvPr>
        </p:nvGraphicFramePr>
        <p:xfrm>
          <a:off x="327025" y="4746625"/>
          <a:ext cx="486410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6" name="Equation" r:id="rId9" imgW="2870200" imgH="838200" progId="Equation.3">
                  <p:embed/>
                </p:oleObj>
              </mc:Choice>
              <mc:Fallback>
                <p:oleObj name="Equation" r:id="rId9" imgW="2870200" imgH="838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746625"/>
                        <a:ext cx="4864100" cy="142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3613" cy="639762"/>
          </a:xfrm>
        </p:spPr>
        <p:txBody>
          <a:bodyPr/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399" y="914400"/>
          <a:ext cx="309154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5" name="Equation" r:id="rId3" imgW="1803400" imgH="800100" progId="Equation.3">
                  <p:embed/>
                </p:oleObj>
              </mc:Choice>
              <mc:Fallback>
                <p:oleObj name="Equation" r:id="rId3" imgW="1803400" imgH="800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914400"/>
                        <a:ext cx="309154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893762" y="2438400"/>
          <a:ext cx="52022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6" name="Equation" r:id="rId5" imgW="3035300" imgH="1244600" progId="Equation.3">
                  <p:embed/>
                </p:oleObj>
              </mc:Choice>
              <mc:Fallback>
                <p:oleObj name="Equation" r:id="rId5" imgW="3035300" imgH="1244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2" y="2438400"/>
                        <a:ext cx="520223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4724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latin typeface="+mn-lt"/>
              </a:rPr>
              <a:t> is the energy density (energy per unit volume), which turns out to depend only on the electric field. Unit: </a:t>
            </a:r>
            <a:r>
              <a:rPr lang="en-US" sz="2400" i="1" dirty="0" smtClean="0">
                <a:latin typeface="Times New Roman"/>
                <a:cs typeface="Times New Roman"/>
              </a:rPr>
              <a:t>J/m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3</a:t>
            </a:r>
            <a:endParaRPr lang="en-US" sz="2400" i="1" baseline="30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40613" cy="700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Recipe for calculating C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Goudy Old Style"/>
              </a:rPr>
              <a:t>Let’s use the recipe for a cylindrical capacitor shape.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57200" y="1600200"/>
          <a:ext cx="83058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name="Equation" r:id="rId4" imgW="3416300" imgH="889000" progId="">
                  <p:embed/>
                </p:oleObj>
              </mc:Choice>
              <mc:Fallback>
                <p:oleObj name="Equation" r:id="rId4" imgW="3416300" imgH="889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3058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76200"/>
            <a:ext cx="8686799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/>
              <a:t>Calculate the capacitance of a Cylindrical Capacitor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52400" y="972177"/>
            <a:ext cx="8764587" cy="169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45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We first have to put some charge on each plate ( </a:t>
            </a:r>
            <a:r>
              <a:rPr lang="en-US" sz="2400" i="1" dirty="0">
                <a:latin typeface="Times New Roman"/>
                <a:cs typeface="Times New Roman"/>
              </a:rPr>
              <a:t>-Q</a:t>
            </a:r>
            <a:r>
              <a:rPr lang="en-US" sz="2400" dirty="0">
                <a:latin typeface="+mn-lt"/>
              </a:rPr>
              <a:t> on the outer shell and </a:t>
            </a:r>
            <a:r>
              <a:rPr lang="en-US" sz="2400" i="1" dirty="0">
                <a:latin typeface="Times New Roman"/>
                <a:cs typeface="Times New Roman"/>
              </a:rPr>
              <a:t>+Q</a:t>
            </a:r>
            <a:r>
              <a:rPr lang="en-US" sz="2400" dirty="0">
                <a:latin typeface="+mn-lt"/>
              </a:rPr>
              <a:t> on the inner conducting cylinder</a:t>
            </a:r>
            <a:r>
              <a:rPr lang="en-US" sz="2400" dirty="0" smtClean="0">
                <a:latin typeface="+mn-lt"/>
              </a:rPr>
              <a:t>).</a:t>
            </a:r>
          </a:p>
          <a:p>
            <a:pPr marL="342900" indent="-342900" eaLnBrk="1" hangingPunct="1">
              <a:spcBef>
                <a:spcPct val="45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Next we have to find the electric field E between the plates. We know the answer from previous </a:t>
            </a:r>
            <a:r>
              <a:rPr lang="en-US" sz="2400" dirty="0" smtClean="0">
                <a:latin typeface="+mn-lt"/>
              </a:rPr>
              <a:t>lectures.</a:t>
            </a:r>
            <a:endParaRPr lang="en-US" sz="2400" dirty="0">
              <a:latin typeface="+mn-lt"/>
            </a:endParaRPr>
          </a:p>
        </p:txBody>
      </p:sp>
      <p:pic>
        <p:nvPicPr>
          <p:cNvPr id="50181" name="Picture 4" descr="figure-24-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819400"/>
            <a:ext cx="44958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figure-24-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371600"/>
            <a:ext cx="5029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effectLst>
            <a:outerShdw blurRad="508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Calculate the capacitance of a Cylindrical Capacitor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81000" y="1219200"/>
          <a:ext cx="4191000" cy="10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4" name="Equation" r:id="rId5" imgW="1993900" imgH="431800" progId="">
                  <p:embed/>
                </p:oleObj>
              </mc:Choice>
              <mc:Fallback>
                <p:oleObj name="Equation" r:id="rId5" imgW="19939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4191000" cy="1042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4" descr="figure-24-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971800"/>
            <a:ext cx="37338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28600" y="1752600"/>
          <a:ext cx="3629087" cy="88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8" name="Equation" r:id="rId5" imgW="2044700" imgH="482600" progId="">
                  <p:embed/>
                </p:oleObj>
              </mc:Choice>
              <mc:Fallback>
                <p:oleObj name="Equation" r:id="rId5" imgW="20447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3629087" cy="885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28600" y="2743200"/>
          <a:ext cx="4089092" cy="10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" name="Equation" r:id="rId7" imgW="2197100" imgH="533400" progId="">
                  <p:embed/>
                </p:oleObj>
              </mc:Choice>
              <mc:Fallback>
                <p:oleObj name="Equation" r:id="rId7" imgW="2197100" imgH="533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4089092" cy="1036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28599" y="3810000"/>
          <a:ext cx="4724401" cy="89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0" name="Equation" r:id="rId9" imgW="2476500" imgH="431800" progId="">
                  <p:embed/>
                </p:oleObj>
              </mc:Choice>
              <mc:Fallback>
                <p:oleObj name="Equation" r:id="rId9" imgW="2476500" imgH="431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3810000"/>
                        <a:ext cx="4724401" cy="890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/>
              <a:t>Calculate the capacitance of a Cylindrical Capacitor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Now we can calculate the potential difference: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Reminder of Potential Energy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6019800" y="2209800"/>
            <a:ext cx="2146300" cy="1630363"/>
            <a:chOff x="4251" y="3069"/>
            <a:chExt cx="1352" cy="1027"/>
          </a:xfrm>
        </p:grpSpPr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5211" y="3069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4251" y="3837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flipV="1">
              <a:off x="4416" y="3216"/>
              <a:ext cx="801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4787" y="3432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r</a:t>
              </a:r>
              <a:r>
                <a:rPr lang="en-US" sz="2000" baseline="-25000">
                  <a:latin typeface="Times New Roman" pitchFamily="-109" charset="0"/>
                </a:rPr>
                <a:t>12</a:t>
              </a:r>
              <a:endParaRPr lang="en-US" sz="2000">
                <a:latin typeface="Times New Roman" pitchFamily="-109" charset="0"/>
              </a:endParaRPr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>
              <a:off x="5355" y="3213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q</a:t>
              </a:r>
              <a:r>
                <a:rPr lang="en-US" sz="2000" baseline="-25000">
                  <a:latin typeface="Times New Roman" pitchFamily="-109" charset="0"/>
                </a:rPr>
                <a:t>2</a:t>
              </a:r>
              <a:endParaRPr lang="en-US" sz="2000">
                <a:latin typeface="Times New Roman" pitchFamily="-109" charset="0"/>
              </a:endParaRP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4481" y="384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q</a:t>
              </a:r>
              <a:r>
                <a:rPr lang="en-US" sz="2000" baseline="-25000">
                  <a:latin typeface="Times New Roman" pitchFamily="-109" charset="0"/>
                </a:rPr>
                <a:t>1</a:t>
              </a:r>
              <a:endParaRPr lang="en-US" sz="2000">
                <a:latin typeface="Times New Roman" pitchFamily="-10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9200" y="2133600"/>
            <a:ext cx="2286000" cy="1219200"/>
            <a:chOff x="457200" y="1112837"/>
            <a:chExt cx="2286000" cy="1219200"/>
          </a:xfrm>
        </p:grpSpPr>
        <p:sp>
          <p:nvSpPr>
            <p:cNvPr id="12" name="Rounded Rectangle 11"/>
            <p:cNvSpPr/>
            <p:nvPr/>
          </p:nvSpPr>
          <p:spPr>
            <a:xfrm>
              <a:off x="457200" y="1112837"/>
              <a:ext cx="2286000" cy="1219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01611" y="1295400"/>
            <a:ext cx="1912989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5" name="Equation" r:id="rId4" imgW="838200" imgH="393700" progId="Equation.3">
                    <p:embed/>
                  </p:oleObj>
                </mc:Choice>
                <mc:Fallback>
                  <p:oleObj name="Equation" r:id="rId4" imgW="838200" imgH="3937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611" y="1295400"/>
                          <a:ext cx="1912989" cy="898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04800" y="1219200"/>
          <a:ext cx="4259356" cy="81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Equation" r:id="rId4" imgW="1905000" imgH="393700" progId="">
                  <p:embed/>
                </p:oleObj>
              </mc:Choice>
              <mc:Fallback>
                <p:oleObj name="Equation" r:id="rId4" imgW="19050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4259356" cy="815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04800" y="2057400"/>
          <a:ext cx="5105400" cy="1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Equation" r:id="rId6" imgW="2171700" imgH="609600" progId="">
                  <p:embed/>
                </p:oleObj>
              </mc:Choice>
              <mc:Fallback>
                <p:oleObj name="Equation" r:id="rId6" imgW="2171700" imgH="609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5105400" cy="141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/>
              <a:t>Calculate the capacitance of a Cylindrical Capacitor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09" charset="-128"/>
                <a:cs typeface="ＭＳ Ｐゴシック" pitchFamily="-109" charset="-128"/>
              </a:rPr>
              <a:t>Capacitors in series</a:t>
            </a:r>
          </a:p>
        </p:txBody>
      </p:sp>
      <p:grpSp>
        <p:nvGrpSpPr>
          <p:cNvPr id="44036" name="Group 8"/>
          <p:cNvGrpSpPr>
            <a:grpSpLocks/>
          </p:cNvGrpSpPr>
          <p:nvPr/>
        </p:nvGrpSpPr>
        <p:grpSpPr bwMode="auto">
          <a:xfrm>
            <a:off x="2743200" y="990600"/>
            <a:ext cx="2590800" cy="1295400"/>
            <a:chOff x="2667000" y="762000"/>
            <a:chExt cx="2590800" cy="1295400"/>
          </a:xfrm>
        </p:grpSpPr>
        <p:sp>
          <p:nvSpPr>
            <p:cNvPr id="8" name="Rounded Rectangle 7"/>
            <p:cNvSpPr/>
            <p:nvPr/>
          </p:nvSpPr>
          <p:spPr>
            <a:xfrm>
              <a:off x="2667000" y="762000"/>
              <a:ext cx="2590800" cy="12954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44034" name="Object 2"/>
            <p:cNvGraphicFramePr>
              <a:graphicFrameLocks noChangeAspect="1"/>
            </p:cNvGraphicFramePr>
            <p:nvPr/>
          </p:nvGraphicFramePr>
          <p:xfrm>
            <a:off x="2819400" y="914400"/>
            <a:ext cx="2268538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8" name="Equation" r:id="rId4" imgW="901700" imgH="393700" progId="Equation.3">
                    <p:embed/>
                  </p:oleObj>
                </mc:Choice>
                <mc:Fallback>
                  <p:oleObj name="Equation" r:id="rId4" imgW="9017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914400"/>
                          <a:ext cx="2268538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037" name="Picture 4" descr="24_Figure08a-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50" b="2148"/>
          <a:stretch>
            <a:fillRect/>
          </a:stretch>
        </p:blipFill>
        <p:spPr bwMode="auto">
          <a:xfrm>
            <a:off x="152400" y="23796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24_Figure08b-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77" b="3094"/>
          <a:stretch>
            <a:fillRect/>
          </a:stretch>
        </p:blipFill>
        <p:spPr bwMode="auto">
          <a:xfrm>
            <a:off x="4495800" y="2362200"/>
            <a:ext cx="4267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962400" y="3522637"/>
            <a:ext cx="609600" cy="25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09" charset="-128"/>
                <a:cs typeface="ＭＳ Ｐゴシック" pitchFamily="-109" charset="-128"/>
              </a:rPr>
              <a:t>Capacitors in parallel</a:t>
            </a:r>
          </a:p>
        </p:txBody>
      </p:sp>
      <p:grpSp>
        <p:nvGrpSpPr>
          <p:cNvPr id="46084" name="Group 8"/>
          <p:cNvGrpSpPr>
            <a:grpSpLocks/>
          </p:cNvGrpSpPr>
          <p:nvPr/>
        </p:nvGrpSpPr>
        <p:grpSpPr bwMode="auto">
          <a:xfrm>
            <a:off x="5410200" y="1295400"/>
            <a:ext cx="3352800" cy="990600"/>
            <a:chOff x="5410200" y="1295400"/>
            <a:chExt cx="3352800" cy="990600"/>
          </a:xfrm>
        </p:grpSpPr>
        <p:sp>
          <p:nvSpPr>
            <p:cNvPr id="8" name="Rounded Rectangle 7"/>
            <p:cNvSpPr/>
            <p:nvPr/>
          </p:nvSpPr>
          <p:spPr>
            <a:xfrm>
              <a:off x="5410200" y="1295400"/>
              <a:ext cx="3352800" cy="9906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46082" name="Object 2"/>
            <p:cNvGraphicFramePr>
              <a:graphicFrameLocks noChangeAspect="1"/>
            </p:cNvGraphicFramePr>
            <p:nvPr/>
          </p:nvGraphicFramePr>
          <p:xfrm>
            <a:off x="5486400" y="1447800"/>
            <a:ext cx="313531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6" name="Equation" r:id="rId4" imgW="812800" imgH="177800" progId="Equation.3">
                    <p:embed/>
                  </p:oleObj>
                </mc:Choice>
                <mc:Fallback>
                  <p:oleObj name="Equation" r:id="rId4" imgW="812800" imgH="177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447800"/>
                          <a:ext cx="3135313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085" name="Picture 4" descr="24_Figure09a-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794" b="2299"/>
          <a:stretch>
            <a:fillRect/>
          </a:stretch>
        </p:blipFill>
        <p:spPr bwMode="auto">
          <a:xfrm>
            <a:off x="152400" y="1066800"/>
            <a:ext cx="50546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24_Figure09b-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29" b="3551"/>
          <a:stretch>
            <a:fillRect/>
          </a:stretch>
        </p:blipFill>
        <p:spPr bwMode="auto">
          <a:xfrm>
            <a:off x="152400" y="3979863"/>
            <a:ext cx="54102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828800" y="3352800"/>
            <a:ext cx="3048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0866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Example</a:t>
            </a:r>
          </a:p>
        </p:txBody>
      </p:sp>
      <p:pic>
        <p:nvPicPr>
          <p:cNvPr id="48131" name="Picture 3" descr="F25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8" r="59259" b="30299"/>
          <a:stretch>
            <a:fillRect/>
          </a:stretch>
        </p:blipFill>
        <p:spPr bwMode="auto">
          <a:xfrm>
            <a:off x="381000" y="1905000"/>
            <a:ext cx="2286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838200"/>
            <a:ext cx="865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oudy Old Style" pitchFamily="-109" charset="0"/>
              </a:rPr>
              <a:t>Find the total capacitance of the circuit. Assume each capacitor has a capacitance of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10μF</a:t>
            </a:r>
            <a:r>
              <a:rPr lang="en-US">
                <a:latin typeface="Goudy Old Style" pitchFamily="-10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Solution</a:t>
            </a:r>
          </a:p>
        </p:txBody>
      </p:sp>
      <p:pic>
        <p:nvPicPr>
          <p:cNvPr id="50182" name="Picture 3" descr="F25_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007"/>
          <a:stretch>
            <a:fillRect/>
          </a:stretch>
        </p:blipFill>
        <p:spPr bwMode="auto">
          <a:xfrm>
            <a:off x="1143000" y="3124200"/>
            <a:ext cx="617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6" name="Object 2"/>
          <p:cNvGraphicFramePr>
            <a:graphicFrameLocks noChangeAspect="1"/>
          </p:cNvGraphicFramePr>
          <p:nvPr/>
        </p:nvGraphicFramePr>
        <p:xfrm>
          <a:off x="1143000" y="990600"/>
          <a:ext cx="2971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5" imgW="1371600" imgH="203200" progId="">
                  <p:embed/>
                </p:oleObj>
              </mc:Choice>
              <mc:Fallback>
                <p:oleObj name="Equation" r:id="rId5" imgW="13716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29718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143000" y="1600200"/>
          <a:ext cx="6726238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7" imgW="3314700" imgH="647700" progId="Equation.3">
                  <p:embed/>
                </p:oleObj>
              </mc:Choice>
              <mc:Fallback>
                <p:oleObj name="Equation" r:id="rId7" imgW="3314700" imgH="647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726238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Using Your Calculator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 l="7150" t="38908" b="4362"/>
          <a:stretch>
            <a:fillRect/>
          </a:stretch>
        </p:blipFill>
        <p:spPr bwMode="auto">
          <a:xfrm>
            <a:off x="4637088" y="10668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876800" y="274320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7500" y="1612900"/>
            <a:ext cx="4330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Instead of typing: </a:t>
            </a:r>
          </a:p>
          <a:p>
            <a:r>
              <a:rPr lang="en-US" dirty="0">
                <a:latin typeface="Goudy Old Style"/>
              </a:rPr>
              <a:t>“10^(-1)” or “1/10”</a:t>
            </a:r>
          </a:p>
          <a:p>
            <a:endParaRPr lang="en-US" dirty="0">
              <a:latin typeface="Goudy Old Style"/>
            </a:endParaRPr>
          </a:p>
          <a:p>
            <a:r>
              <a:rPr lang="en-US" dirty="0">
                <a:latin typeface="Goudy Old Style"/>
              </a:rPr>
              <a:t>Type:</a:t>
            </a:r>
          </a:p>
          <a:p>
            <a:r>
              <a:rPr lang="en-US" dirty="0">
                <a:latin typeface="Goudy Old Style"/>
              </a:rPr>
              <a:t>“10</a:t>
            </a:r>
            <a:r>
              <a:rPr lang="en-US" baseline="30000" dirty="0">
                <a:latin typeface="Goudy Old Style"/>
              </a:rPr>
              <a:t>-1</a:t>
            </a:r>
            <a:r>
              <a:rPr lang="en-US" dirty="0">
                <a:latin typeface="Goudy Old Style"/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Example 1</a:t>
            </a:r>
          </a:p>
        </p:txBody>
      </p:sp>
      <p:pic>
        <p:nvPicPr>
          <p:cNvPr id="53251" name="Picture 2" descr="202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2"/>
          <a:stretch>
            <a:fillRect/>
          </a:stretch>
        </p:blipFill>
        <p:spPr bwMode="auto">
          <a:xfrm>
            <a:off x="0" y="1524000"/>
            <a:ext cx="896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Example 2</a:t>
            </a:r>
          </a:p>
        </p:txBody>
      </p:sp>
      <p:pic>
        <p:nvPicPr>
          <p:cNvPr id="55299" name="Picture 4" descr="24_Figure10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65"/>
          <a:stretch>
            <a:fillRect/>
          </a:stretch>
        </p:blipFill>
        <p:spPr bwMode="auto">
          <a:xfrm>
            <a:off x="304800" y="1371600"/>
            <a:ext cx="8547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Dielectrics</a:t>
            </a:r>
            <a:endParaRPr lang="en-GB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85825" y="990601"/>
          <a:ext cx="4578552" cy="123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2" name="Equation" r:id="rId4" imgW="2298700" imgH="622300" progId="">
                  <p:embed/>
                </p:oleObj>
              </mc:Choice>
              <mc:Fallback>
                <p:oleObj name="Equation" r:id="rId4" imgW="2298700" imgH="622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990601"/>
                        <a:ext cx="4578552" cy="1239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14400" y="2438400"/>
          <a:ext cx="3276600" cy="264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3" name="Equation" r:id="rId6" imgW="1841500" imgH="1485900" progId="">
                  <p:embed/>
                </p:oleObj>
              </mc:Choice>
              <mc:Fallback>
                <p:oleObj name="Equation" r:id="rId6" imgW="1841500" imgH="1485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3276600" cy="2643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530350"/>
            <a:ext cx="3886200" cy="1739900"/>
            <a:chOff x="2976" y="964"/>
            <a:chExt cx="2448" cy="1096"/>
          </a:xfrm>
        </p:grpSpPr>
        <p:sp>
          <p:nvSpPr>
            <p:cNvPr id="78187" name="Rectangle 3"/>
            <p:cNvSpPr>
              <a:spLocks noChangeArrowheads="1"/>
            </p:cNvSpPr>
            <p:nvPr/>
          </p:nvSpPr>
          <p:spPr bwMode="auto">
            <a:xfrm>
              <a:off x="4708" y="964"/>
              <a:ext cx="136" cy="109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188" name="Rectangle 4"/>
            <p:cNvSpPr>
              <a:spLocks noChangeArrowheads="1"/>
            </p:cNvSpPr>
            <p:nvPr/>
          </p:nvSpPr>
          <p:spPr bwMode="auto">
            <a:xfrm>
              <a:off x="3316" y="964"/>
              <a:ext cx="136" cy="109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76" y="1008"/>
              <a:ext cx="2448" cy="0"/>
              <a:chOff x="2976" y="1008"/>
              <a:chExt cx="2448" cy="0"/>
            </a:xfrm>
          </p:grpSpPr>
          <p:sp>
            <p:nvSpPr>
              <p:cNvPr id="78202" name="Line 6"/>
              <p:cNvSpPr>
                <a:spLocks noChangeShapeType="1"/>
              </p:cNvSpPr>
              <p:nvPr/>
            </p:nvSpPr>
            <p:spPr bwMode="auto">
              <a:xfrm>
                <a:off x="2976" y="1008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203" name="Line 7"/>
              <p:cNvSpPr>
                <a:spLocks noChangeShapeType="1"/>
              </p:cNvSpPr>
              <p:nvPr/>
            </p:nvSpPr>
            <p:spPr bwMode="auto">
              <a:xfrm>
                <a:off x="2976" y="1008"/>
                <a:ext cx="1056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976" y="1248"/>
              <a:ext cx="2448" cy="0"/>
              <a:chOff x="2976" y="1248"/>
              <a:chExt cx="2448" cy="0"/>
            </a:xfrm>
          </p:grpSpPr>
          <p:sp>
            <p:nvSpPr>
              <p:cNvPr id="78200" name="Line 9"/>
              <p:cNvSpPr>
                <a:spLocks noChangeShapeType="1"/>
              </p:cNvSpPr>
              <p:nvPr/>
            </p:nvSpPr>
            <p:spPr bwMode="auto">
              <a:xfrm>
                <a:off x="2976" y="1248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201" name="Line 10"/>
              <p:cNvSpPr>
                <a:spLocks noChangeShapeType="1"/>
              </p:cNvSpPr>
              <p:nvPr/>
            </p:nvSpPr>
            <p:spPr bwMode="auto">
              <a:xfrm>
                <a:off x="2976" y="1248"/>
                <a:ext cx="1056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76" y="1488"/>
              <a:ext cx="2448" cy="0"/>
              <a:chOff x="2976" y="1488"/>
              <a:chExt cx="2448" cy="0"/>
            </a:xfrm>
          </p:grpSpPr>
          <p:sp>
            <p:nvSpPr>
              <p:cNvPr id="78198" name="Line 12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99" name="Line 13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1056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976" y="1728"/>
              <a:ext cx="2448" cy="0"/>
              <a:chOff x="2976" y="1728"/>
              <a:chExt cx="2448" cy="0"/>
            </a:xfrm>
          </p:grpSpPr>
          <p:sp>
            <p:nvSpPr>
              <p:cNvPr id="78196" name="Line 15"/>
              <p:cNvSpPr>
                <a:spLocks noChangeShapeType="1"/>
              </p:cNvSpPr>
              <p:nvPr/>
            </p:nvSpPr>
            <p:spPr bwMode="auto">
              <a:xfrm>
                <a:off x="2976" y="1728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97" name="Line 16"/>
              <p:cNvSpPr>
                <a:spLocks noChangeShapeType="1"/>
              </p:cNvSpPr>
              <p:nvPr/>
            </p:nvSpPr>
            <p:spPr bwMode="auto">
              <a:xfrm>
                <a:off x="2976" y="1728"/>
                <a:ext cx="1056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976" y="1968"/>
              <a:ext cx="2448" cy="0"/>
              <a:chOff x="2976" y="1968"/>
              <a:chExt cx="2448" cy="0"/>
            </a:xfrm>
          </p:grpSpPr>
          <p:sp>
            <p:nvSpPr>
              <p:cNvPr id="78194" name="Line 18"/>
              <p:cNvSpPr>
                <a:spLocks noChangeShapeType="1"/>
              </p:cNvSpPr>
              <p:nvPr/>
            </p:nvSpPr>
            <p:spPr bwMode="auto">
              <a:xfrm>
                <a:off x="2976" y="1968"/>
                <a:ext cx="2448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95" name="Line 19"/>
              <p:cNvSpPr>
                <a:spLocks noChangeShapeType="1"/>
              </p:cNvSpPr>
              <p:nvPr/>
            </p:nvSpPr>
            <p:spPr bwMode="auto">
              <a:xfrm>
                <a:off x="2976" y="1968"/>
                <a:ext cx="1056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33400" y="1447800"/>
            <a:ext cx="2540000" cy="1631950"/>
            <a:chOff x="350" y="932"/>
            <a:chExt cx="1600" cy="1028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50" y="970"/>
              <a:ext cx="301" cy="229"/>
              <a:chOff x="350" y="970"/>
              <a:chExt cx="301" cy="229"/>
            </a:xfrm>
          </p:grpSpPr>
          <p:sp>
            <p:nvSpPr>
              <p:cNvPr id="78183" name="Arc 22"/>
              <p:cNvSpPr>
                <a:spLocks/>
              </p:cNvSpPr>
              <p:nvPr/>
            </p:nvSpPr>
            <p:spPr bwMode="auto">
              <a:xfrm>
                <a:off x="494" y="1044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84" name="Rectangle 23"/>
              <p:cNvSpPr>
                <a:spLocks noChangeArrowheads="1"/>
              </p:cNvSpPr>
              <p:nvPr/>
            </p:nvSpPr>
            <p:spPr bwMode="auto">
              <a:xfrm>
                <a:off x="461" y="994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85" name="Arc 24"/>
              <p:cNvSpPr>
                <a:spLocks/>
              </p:cNvSpPr>
              <p:nvPr/>
            </p:nvSpPr>
            <p:spPr bwMode="auto">
              <a:xfrm>
                <a:off x="382" y="1045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86" name="Rectangle 25"/>
              <p:cNvSpPr>
                <a:spLocks noChangeArrowheads="1"/>
              </p:cNvSpPr>
              <p:nvPr/>
            </p:nvSpPr>
            <p:spPr bwMode="auto">
              <a:xfrm flipH="1">
                <a:off x="350" y="970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64" y="1184"/>
              <a:ext cx="271" cy="297"/>
              <a:chOff x="364" y="1184"/>
              <a:chExt cx="271" cy="297"/>
            </a:xfrm>
          </p:grpSpPr>
          <p:sp>
            <p:nvSpPr>
              <p:cNvPr id="78179" name="Arc 27"/>
              <p:cNvSpPr>
                <a:spLocks/>
              </p:cNvSpPr>
              <p:nvPr/>
            </p:nvSpPr>
            <p:spPr bwMode="auto">
              <a:xfrm rot="-8100000">
                <a:off x="414" y="1235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80" name="Rectangle 28"/>
              <p:cNvSpPr>
                <a:spLocks noChangeArrowheads="1"/>
              </p:cNvSpPr>
              <p:nvPr/>
            </p:nvSpPr>
            <p:spPr bwMode="auto">
              <a:xfrm rot="-8100000">
                <a:off x="359" y="1189"/>
                <a:ext cx="19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81" name="Arc 29"/>
              <p:cNvSpPr>
                <a:spLocks/>
              </p:cNvSpPr>
              <p:nvPr/>
            </p:nvSpPr>
            <p:spPr bwMode="auto">
              <a:xfrm rot="-8100000">
                <a:off x="496" y="1316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82" name="Rectangle 30"/>
              <p:cNvSpPr>
                <a:spLocks noChangeArrowheads="1"/>
              </p:cNvSpPr>
              <p:nvPr/>
            </p:nvSpPr>
            <p:spPr bwMode="auto">
              <a:xfrm rot="13500000" flipH="1">
                <a:off x="437" y="1252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373" y="1410"/>
              <a:ext cx="231" cy="307"/>
              <a:chOff x="373" y="1410"/>
              <a:chExt cx="231" cy="307"/>
            </a:xfrm>
          </p:grpSpPr>
          <p:sp>
            <p:nvSpPr>
              <p:cNvPr id="78175" name="Arc 32"/>
              <p:cNvSpPr>
                <a:spLocks/>
              </p:cNvSpPr>
              <p:nvPr/>
            </p:nvSpPr>
            <p:spPr bwMode="auto">
              <a:xfrm rot="-4860000">
                <a:off x="460" y="1468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76" name="Rectangle 33"/>
              <p:cNvSpPr>
                <a:spLocks noChangeArrowheads="1"/>
              </p:cNvSpPr>
              <p:nvPr/>
            </p:nvSpPr>
            <p:spPr bwMode="auto">
              <a:xfrm rot="-4860000">
                <a:off x="410" y="1414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77" name="Arc 34"/>
              <p:cNvSpPr>
                <a:spLocks/>
              </p:cNvSpPr>
              <p:nvPr/>
            </p:nvSpPr>
            <p:spPr bwMode="auto">
              <a:xfrm rot="-4860000">
                <a:off x="443" y="1580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78" name="Rectangle 35"/>
              <p:cNvSpPr>
                <a:spLocks noChangeArrowheads="1"/>
              </p:cNvSpPr>
              <p:nvPr/>
            </p:nvSpPr>
            <p:spPr bwMode="auto">
              <a:xfrm rot="16740000" flipH="1">
                <a:off x="389" y="1503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68" y="1666"/>
              <a:ext cx="285" cy="278"/>
              <a:chOff x="368" y="1666"/>
              <a:chExt cx="285" cy="278"/>
            </a:xfrm>
          </p:grpSpPr>
          <p:sp>
            <p:nvSpPr>
              <p:cNvPr id="78171" name="Arc 37"/>
              <p:cNvSpPr>
                <a:spLocks/>
              </p:cNvSpPr>
              <p:nvPr/>
            </p:nvSpPr>
            <p:spPr bwMode="auto">
              <a:xfrm rot="7800000">
                <a:off x="405" y="1791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72" name="Rectangle 38"/>
              <p:cNvSpPr>
                <a:spLocks noChangeArrowheads="1"/>
              </p:cNvSpPr>
              <p:nvPr/>
            </p:nvSpPr>
            <p:spPr bwMode="auto">
              <a:xfrm rot="7800000">
                <a:off x="364" y="1750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73" name="Arc 39"/>
              <p:cNvSpPr>
                <a:spLocks/>
              </p:cNvSpPr>
              <p:nvPr/>
            </p:nvSpPr>
            <p:spPr bwMode="auto">
              <a:xfrm rot="7800000">
                <a:off x="479" y="1704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74" name="Rectangle 40"/>
              <p:cNvSpPr>
                <a:spLocks noChangeArrowheads="1"/>
              </p:cNvSpPr>
              <p:nvPr/>
            </p:nvSpPr>
            <p:spPr bwMode="auto">
              <a:xfrm rot="7800000" flipH="1">
                <a:off x="440" y="1650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787" y="956"/>
              <a:ext cx="290" cy="273"/>
              <a:chOff x="787" y="956"/>
              <a:chExt cx="290" cy="273"/>
            </a:xfrm>
          </p:grpSpPr>
          <p:sp>
            <p:nvSpPr>
              <p:cNvPr id="78167" name="Arc 42"/>
              <p:cNvSpPr>
                <a:spLocks/>
              </p:cNvSpPr>
              <p:nvPr/>
            </p:nvSpPr>
            <p:spPr bwMode="auto">
              <a:xfrm rot="-2220000">
                <a:off x="922" y="1012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68" name="Rectangle 43"/>
              <p:cNvSpPr>
                <a:spLocks noChangeArrowheads="1"/>
              </p:cNvSpPr>
              <p:nvPr/>
            </p:nvSpPr>
            <p:spPr bwMode="auto">
              <a:xfrm rot="-2220000">
                <a:off x="879" y="956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69" name="Arc 44"/>
              <p:cNvSpPr>
                <a:spLocks/>
              </p:cNvSpPr>
              <p:nvPr/>
            </p:nvSpPr>
            <p:spPr bwMode="auto">
              <a:xfrm rot="-2220000">
                <a:off x="832" y="1081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70" name="Rectangle 45"/>
              <p:cNvSpPr>
                <a:spLocks noChangeArrowheads="1"/>
              </p:cNvSpPr>
              <p:nvPr/>
            </p:nvSpPr>
            <p:spPr bwMode="auto">
              <a:xfrm rot="19380000" flipH="1">
                <a:off x="787" y="1000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775" y="1195"/>
              <a:ext cx="291" cy="271"/>
              <a:chOff x="775" y="1195"/>
              <a:chExt cx="291" cy="271"/>
            </a:xfrm>
          </p:grpSpPr>
          <p:sp>
            <p:nvSpPr>
              <p:cNvPr id="78163" name="Arc 47"/>
              <p:cNvSpPr>
                <a:spLocks/>
              </p:cNvSpPr>
              <p:nvPr/>
            </p:nvSpPr>
            <p:spPr bwMode="auto">
              <a:xfrm rot="-9000000">
                <a:off x="826" y="1241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64" name="Rectangle 48"/>
              <p:cNvSpPr>
                <a:spLocks noChangeArrowheads="1"/>
              </p:cNvSpPr>
              <p:nvPr/>
            </p:nvSpPr>
            <p:spPr bwMode="auto">
              <a:xfrm rot="-9000000">
                <a:off x="775" y="1195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65" name="Arc 49"/>
              <p:cNvSpPr>
                <a:spLocks/>
              </p:cNvSpPr>
              <p:nvPr/>
            </p:nvSpPr>
            <p:spPr bwMode="auto">
              <a:xfrm rot="-9000000">
                <a:off x="924" y="1297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66" name="Rectangle 50"/>
              <p:cNvSpPr>
                <a:spLocks noChangeArrowheads="1"/>
              </p:cNvSpPr>
              <p:nvPr/>
            </p:nvSpPr>
            <p:spPr bwMode="auto">
              <a:xfrm rot="12600000" flipH="1">
                <a:off x="868" y="1237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811" y="1418"/>
              <a:ext cx="264" cy="293"/>
              <a:chOff x="811" y="1418"/>
              <a:chExt cx="264" cy="293"/>
            </a:xfrm>
          </p:grpSpPr>
          <p:sp>
            <p:nvSpPr>
              <p:cNvPr id="78159" name="Arc 52"/>
              <p:cNvSpPr>
                <a:spLocks/>
              </p:cNvSpPr>
              <p:nvPr/>
            </p:nvSpPr>
            <p:spPr bwMode="auto">
              <a:xfrm rot="7020000">
                <a:off x="846" y="1558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60" name="Rectangle 53"/>
              <p:cNvSpPr>
                <a:spLocks noChangeArrowheads="1"/>
              </p:cNvSpPr>
              <p:nvPr/>
            </p:nvSpPr>
            <p:spPr bwMode="auto">
              <a:xfrm rot="7020000">
                <a:off x="807" y="1517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61" name="Arc 54"/>
              <p:cNvSpPr>
                <a:spLocks/>
              </p:cNvSpPr>
              <p:nvPr/>
            </p:nvSpPr>
            <p:spPr bwMode="auto">
              <a:xfrm rot="7020000">
                <a:off x="899" y="1457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62" name="Rectangle 55"/>
              <p:cNvSpPr>
                <a:spLocks noChangeArrowheads="1"/>
              </p:cNvSpPr>
              <p:nvPr/>
            </p:nvSpPr>
            <p:spPr bwMode="auto">
              <a:xfrm rot="7020000" flipH="1">
                <a:off x="862" y="1402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795" y="1669"/>
              <a:ext cx="273" cy="291"/>
              <a:chOff x="795" y="1669"/>
              <a:chExt cx="273" cy="291"/>
            </a:xfrm>
          </p:grpSpPr>
          <p:sp>
            <p:nvSpPr>
              <p:cNvPr id="78155" name="Arc 57"/>
              <p:cNvSpPr>
                <a:spLocks/>
              </p:cNvSpPr>
              <p:nvPr/>
            </p:nvSpPr>
            <p:spPr bwMode="auto">
              <a:xfrm rot="-8160000">
                <a:off x="845" y="1716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56" name="Rectangle 58"/>
              <p:cNvSpPr>
                <a:spLocks noChangeArrowheads="1"/>
              </p:cNvSpPr>
              <p:nvPr/>
            </p:nvSpPr>
            <p:spPr bwMode="auto">
              <a:xfrm rot="-8160000">
                <a:off x="795" y="1669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57" name="Arc 59"/>
              <p:cNvSpPr>
                <a:spLocks/>
              </p:cNvSpPr>
              <p:nvPr/>
            </p:nvSpPr>
            <p:spPr bwMode="auto">
              <a:xfrm rot="-8160000">
                <a:off x="928" y="1795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58" name="Rectangle 60"/>
              <p:cNvSpPr>
                <a:spLocks noChangeArrowheads="1"/>
              </p:cNvSpPr>
              <p:nvPr/>
            </p:nvSpPr>
            <p:spPr bwMode="auto">
              <a:xfrm rot="13440000" flipH="1">
                <a:off x="870" y="1731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1231" y="946"/>
              <a:ext cx="287" cy="277"/>
              <a:chOff x="1231" y="946"/>
              <a:chExt cx="287" cy="277"/>
            </a:xfrm>
          </p:grpSpPr>
          <p:sp>
            <p:nvSpPr>
              <p:cNvPr id="78151" name="Arc 62"/>
              <p:cNvSpPr>
                <a:spLocks/>
              </p:cNvSpPr>
              <p:nvPr/>
            </p:nvSpPr>
            <p:spPr bwMode="auto">
              <a:xfrm rot="7920000">
                <a:off x="1268" y="1070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52" name="Rectangle 63"/>
              <p:cNvSpPr>
                <a:spLocks noChangeArrowheads="1"/>
              </p:cNvSpPr>
              <p:nvPr/>
            </p:nvSpPr>
            <p:spPr bwMode="auto">
              <a:xfrm rot="7920000">
                <a:off x="1227" y="1029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53" name="Arc 64"/>
              <p:cNvSpPr>
                <a:spLocks/>
              </p:cNvSpPr>
              <p:nvPr/>
            </p:nvSpPr>
            <p:spPr bwMode="auto">
              <a:xfrm rot="7920000">
                <a:off x="1345" y="985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54" name="Rectangle 65"/>
              <p:cNvSpPr>
                <a:spLocks noChangeArrowheads="1"/>
              </p:cNvSpPr>
              <p:nvPr/>
            </p:nvSpPr>
            <p:spPr bwMode="auto">
              <a:xfrm rot="7920000" flipH="1">
                <a:off x="1305" y="930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1225" y="1172"/>
              <a:ext cx="282" cy="283"/>
              <a:chOff x="1225" y="1172"/>
              <a:chExt cx="282" cy="283"/>
            </a:xfrm>
          </p:grpSpPr>
          <p:sp>
            <p:nvSpPr>
              <p:cNvPr id="78147" name="Arc 67"/>
              <p:cNvSpPr>
                <a:spLocks/>
              </p:cNvSpPr>
              <p:nvPr/>
            </p:nvSpPr>
            <p:spPr bwMode="auto">
              <a:xfrm rot="2340000">
                <a:off x="1343" y="1315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48" name="Rectangle 68"/>
              <p:cNvSpPr>
                <a:spLocks noChangeArrowheads="1"/>
              </p:cNvSpPr>
              <p:nvPr/>
            </p:nvSpPr>
            <p:spPr bwMode="auto">
              <a:xfrm rot="2340000">
                <a:off x="1309" y="1265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49" name="Arc 69"/>
              <p:cNvSpPr>
                <a:spLocks/>
              </p:cNvSpPr>
              <p:nvPr/>
            </p:nvSpPr>
            <p:spPr bwMode="auto">
              <a:xfrm rot="2340000">
                <a:off x="1255" y="124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50" name="Rectangle 70"/>
              <p:cNvSpPr>
                <a:spLocks noChangeArrowheads="1"/>
              </p:cNvSpPr>
              <p:nvPr/>
            </p:nvSpPr>
            <p:spPr bwMode="auto">
              <a:xfrm rot="2340000" flipH="1">
                <a:off x="1225" y="1172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209" y="1444"/>
              <a:ext cx="308" cy="229"/>
              <a:chOff x="1209" y="1444"/>
              <a:chExt cx="308" cy="229"/>
            </a:xfrm>
          </p:grpSpPr>
          <p:sp>
            <p:nvSpPr>
              <p:cNvPr id="78143" name="Arc 72"/>
              <p:cNvSpPr>
                <a:spLocks/>
              </p:cNvSpPr>
              <p:nvPr/>
            </p:nvSpPr>
            <p:spPr bwMode="auto">
              <a:xfrm rot="10140000">
                <a:off x="1256" y="1519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44" name="Rectangle 73"/>
              <p:cNvSpPr>
                <a:spLocks noChangeArrowheads="1"/>
              </p:cNvSpPr>
              <p:nvPr/>
            </p:nvSpPr>
            <p:spPr bwMode="auto">
              <a:xfrm rot="10140000">
                <a:off x="1209" y="1478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45" name="Arc 74"/>
              <p:cNvSpPr>
                <a:spLocks/>
              </p:cNvSpPr>
              <p:nvPr/>
            </p:nvSpPr>
            <p:spPr bwMode="auto">
              <a:xfrm rot="10140000">
                <a:off x="1369" y="1497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46" name="Rectangle 75"/>
              <p:cNvSpPr>
                <a:spLocks noChangeArrowheads="1"/>
              </p:cNvSpPr>
              <p:nvPr/>
            </p:nvSpPr>
            <p:spPr bwMode="auto">
              <a:xfrm rot="10140000" flipH="1">
                <a:off x="1319" y="1444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1226" y="1651"/>
              <a:ext cx="279" cy="286"/>
              <a:chOff x="1226" y="1651"/>
              <a:chExt cx="279" cy="286"/>
            </a:xfrm>
          </p:grpSpPr>
          <p:sp>
            <p:nvSpPr>
              <p:cNvPr id="78139" name="Arc 77"/>
              <p:cNvSpPr>
                <a:spLocks/>
              </p:cNvSpPr>
              <p:nvPr/>
            </p:nvSpPr>
            <p:spPr bwMode="auto">
              <a:xfrm rot="2460000">
                <a:off x="1341" y="1796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40" name="Rectangle 78"/>
              <p:cNvSpPr>
                <a:spLocks noChangeArrowheads="1"/>
              </p:cNvSpPr>
              <p:nvPr/>
            </p:nvSpPr>
            <p:spPr bwMode="auto">
              <a:xfrm rot="2460000">
                <a:off x="1307" y="1747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41" name="Arc 79"/>
              <p:cNvSpPr>
                <a:spLocks/>
              </p:cNvSpPr>
              <p:nvPr/>
            </p:nvSpPr>
            <p:spPr bwMode="auto">
              <a:xfrm rot="2460000">
                <a:off x="1256" y="1722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42" name="Rectangle 80"/>
              <p:cNvSpPr>
                <a:spLocks noChangeArrowheads="1"/>
              </p:cNvSpPr>
              <p:nvPr/>
            </p:nvSpPr>
            <p:spPr bwMode="auto">
              <a:xfrm rot="2460000" flipH="1">
                <a:off x="1226" y="1651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1681" y="932"/>
              <a:ext cx="246" cy="303"/>
              <a:chOff x="1681" y="932"/>
              <a:chExt cx="246" cy="303"/>
            </a:xfrm>
          </p:grpSpPr>
          <p:sp>
            <p:nvSpPr>
              <p:cNvPr id="78135" name="Arc 82"/>
              <p:cNvSpPr>
                <a:spLocks/>
              </p:cNvSpPr>
              <p:nvPr/>
            </p:nvSpPr>
            <p:spPr bwMode="auto">
              <a:xfrm rot="-6660000">
                <a:off x="1729" y="986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36" name="Rectangle 83"/>
              <p:cNvSpPr>
                <a:spLocks noChangeArrowheads="1"/>
              </p:cNvSpPr>
              <p:nvPr/>
            </p:nvSpPr>
            <p:spPr bwMode="auto">
              <a:xfrm rot="-6660000">
                <a:off x="1677" y="936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37" name="Arc 84"/>
              <p:cNvSpPr>
                <a:spLocks/>
              </p:cNvSpPr>
              <p:nvPr/>
            </p:nvSpPr>
            <p:spPr bwMode="auto">
              <a:xfrm rot="-6660000">
                <a:off x="1771" y="109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38" name="Rectangle 85"/>
              <p:cNvSpPr>
                <a:spLocks noChangeArrowheads="1"/>
              </p:cNvSpPr>
              <p:nvPr/>
            </p:nvSpPr>
            <p:spPr bwMode="auto">
              <a:xfrm rot="14940000" flipH="1">
                <a:off x="1714" y="1021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2" name="Group 86"/>
            <p:cNvGrpSpPr>
              <a:grpSpLocks/>
            </p:cNvGrpSpPr>
            <p:nvPr/>
          </p:nvGrpSpPr>
          <p:grpSpPr bwMode="auto">
            <a:xfrm>
              <a:off x="1646" y="1186"/>
              <a:ext cx="299" cy="254"/>
              <a:chOff x="1646" y="1186"/>
              <a:chExt cx="299" cy="254"/>
            </a:xfrm>
          </p:grpSpPr>
          <p:sp>
            <p:nvSpPr>
              <p:cNvPr id="78131" name="Arc 87"/>
              <p:cNvSpPr>
                <a:spLocks/>
              </p:cNvSpPr>
              <p:nvPr/>
            </p:nvSpPr>
            <p:spPr bwMode="auto">
              <a:xfrm rot="1260000">
                <a:off x="1785" y="1302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32" name="Rectangle 88"/>
              <p:cNvSpPr>
                <a:spLocks noChangeArrowheads="1"/>
              </p:cNvSpPr>
              <p:nvPr/>
            </p:nvSpPr>
            <p:spPr bwMode="auto">
              <a:xfrm rot="1260000">
                <a:off x="1747" y="1250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33" name="Arc 89"/>
              <p:cNvSpPr>
                <a:spLocks/>
              </p:cNvSpPr>
              <p:nvPr/>
            </p:nvSpPr>
            <p:spPr bwMode="auto">
              <a:xfrm rot="1260000">
                <a:off x="1679" y="1261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34" name="Rectangle 90"/>
              <p:cNvSpPr>
                <a:spLocks noChangeArrowheads="1"/>
              </p:cNvSpPr>
              <p:nvPr/>
            </p:nvSpPr>
            <p:spPr bwMode="auto">
              <a:xfrm rot="1260000" flipH="1">
                <a:off x="1646" y="1186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1652" y="1434"/>
              <a:ext cx="286" cy="277"/>
              <a:chOff x="1652" y="1434"/>
              <a:chExt cx="286" cy="277"/>
            </a:xfrm>
          </p:grpSpPr>
          <p:sp>
            <p:nvSpPr>
              <p:cNvPr id="78127" name="Arc 92"/>
              <p:cNvSpPr>
                <a:spLocks/>
              </p:cNvSpPr>
              <p:nvPr/>
            </p:nvSpPr>
            <p:spPr bwMode="auto">
              <a:xfrm rot="-2400000">
                <a:off x="1784" y="1490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28" name="Rectangle 93"/>
              <p:cNvSpPr>
                <a:spLocks noChangeArrowheads="1"/>
              </p:cNvSpPr>
              <p:nvPr/>
            </p:nvSpPr>
            <p:spPr bwMode="auto">
              <a:xfrm rot="-2400000">
                <a:off x="1740" y="1434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29" name="Arc 94"/>
              <p:cNvSpPr>
                <a:spLocks/>
              </p:cNvSpPr>
              <p:nvPr/>
            </p:nvSpPr>
            <p:spPr bwMode="auto">
              <a:xfrm rot="-2400000">
                <a:off x="1698" y="156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30" name="Rectangle 95"/>
              <p:cNvSpPr>
                <a:spLocks noChangeArrowheads="1"/>
              </p:cNvSpPr>
              <p:nvPr/>
            </p:nvSpPr>
            <p:spPr bwMode="auto">
              <a:xfrm rot="19200000" flipH="1">
                <a:off x="1652" y="1482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1640" y="1699"/>
              <a:ext cx="310" cy="229"/>
              <a:chOff x="1640" y="1699"/>
              <a:chExt cx="310" cy="229"/>
            </a:xfrm>
          </p:grpSpPr>
          <p:sp>
            <p:nvSpPr>
              <p:cNvPr id="78123" name="Arc 97"/>
              <p:cNvSpPr>
                <a:spLocks/>
              </p:cNvSpPr>
              <p:nvPr/>
            </p:nvSpPr>
            <p:spPr bwMode="auto">
              <a:xfrm rot="-10500000">
                <a:off x="1690" y="1745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24" name="Rectangle 98"/>
              <p:cNvSpPr>
                <a:spLocks noChangeArrowheads="1"/>
              </p:cNvSpPr>
              <p:nvPr/>
            </p:nvSpPr>
            <p:spPr bwMode="auto">
              <a:xfrm rot="-10500000">
                <a:off x="1640" y="1702"/>
                <a:ext cx="19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25" name="Arc 99"/>
              <p:cNvSpPr>
                <a:spLocks/>
              </p:cNvSpPr>
              <p:nvPr/>
            </p:nvSpPr>
            <p:spPr bwMode="auto">
              <a:xfrm rot="-10500000">
                <a:off x="1805" y="1754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26" name="Rectangle 100"/>
              <p:cNvSpPr>
                <a:spLocks noChangeArrowheads="1"/>
              </p:cNvSpPr>
              <p:nvPr/>
            </p:nvSpPr>
            <p:spPr bwMode="auto">
              <a:xfrm rot="11100000" flipH="1">
                <a:off x="1752" y="1699"/>
                <a:ext cx="1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</p:grpSp>
      <p:grpSp>
        <p:nvGrpSpPr>
          <p:cNvPr id="25" name="Group 101"/>
          <p:cNvGrpSpPr>
            <a:grpSpLocks/>
          </p:cNvGrpSpPr>
          <p:nvPr/>
        </p:nvGrpSpPr>
        <p:grpSpPr bwMode="auto">
          <a:xfrm>
            <a:off x="5203825" y="1616075"/>
            <a:ext cx="2535238" cy="1506538"/>
            <a:chOff x="3278" y="1018"/>
            <a:chExt cx="1597" cy="949"/>
          </a:xfrm>
        </p:grpSpPr>
        <p:grpSp>
          <p:nvGrpSpPr>
            <p:cNvPr id="26" name="Group 102"/>
            <p:cNvGrpSpPr>
              <a:grpSpLocks/>
            </p:cNvGrpSpPr>
            <p:nvPr/>
          </p:nvGrpSpPr>
          <p:grpSpPr bwMode="auto">
            <a:xfrm>
              <a:off x="3278" y="1018"/>
              <a:ext cx="301" cy="229"/>
              <a:chOff x="3278" y="1018"/>
              <a:chExt cx="301" cy="229"/>
            </a:xfrm>
          </p:grpSpPr>
          <p:sp>
            <p:nvSpPr>
              <p:cNvPr id="78103" name="Arc 103"/>
              <p:cNvSpPr>
                <a:spLocks/>
              </p:cNvSpPr>
              <p:nvPr/>
            </p:nvSpPr>
            <p:spPr bwMode="auto">
              <a:xfrm>
                <a:off x="3423" y="109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04" name="Rectangle 104"/>
              <p:cNvSpPr>
                <a:spLocks noChangeArrowheads="1"/>
              </p:cNvSpPr>
              <p:nvPr/>
            </p:nvSpPr>
            <p:spPr bwMode="auto">
              <a:xfrm>
                <a:off x="3389" y="104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05" name="Arc 105"/>
              <p:cNvSpPr>
                <a:spLocks/>
              </p:cNvSpPr>
              <p:nvPr/>
            </p:nvSpPr>
            <p:spPr bwMode="auto">
              <a:xfrm>
                <a:off x="3310" y="109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06" name="Rectangle 106"/>
              <p:cNvSpPr>
                <a:spLocks noChangeArrowheads="1"/>
              </p:cNvSpPr>
              <p:nvPr/>
            </p:nvSpPr>
            <p:spPr bwMode="auto">
              <a:xfrm flipH="1">
                <a:off x="3278" y="101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7" name="Group 107"/>
            <p:cNvGrpSpPr>
              <a:grpSpLocks/>
            </p:cNvGrpSpPr>
            <p:nvPr/>
          </p:nvGrpSpPr>
          <p:grpSpPr bwMode="auto">
            <a:xfrm>
              <a:off x="3278" y="1258"/>
              <a:ext cx="301" cy="229"/>
              <a:chOff x="3278" y="1258"/>
              <a:chExt cx="301" cy="229"/>
            </a:xfrm>
          </p:grpSpPr>
          <p:sp>
            <p:nvSpPr>
              <p:cNvPr id="78099" name="Arc 108"/>
              <p:cNvSpPr>
                <a:spLocks/>
              </p:cNvSpPr>
              <p:nvPr/>
            </p:nvSpPr>
            <p:spPr bwMode="auto">
              <a:xfrm>
                <a:off x="3423" y="133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00" name="Rectangle 109"/>
              <p:cNvSpPr>
                <a:spLocks noChangeArrowheads="1"/>
              </p:cNvSpPr>
              <p:nvPr/>
            </p:nvSpPr>
            <p:spPr bwMode="auto">
              <a:xfrm>
                <a:off x="3389" y="128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101" name="Arc 110"/>
              <p:cNvSpPr>
                <a:spLocks/>
              </p:cNvSpPr>
              <p:nvPr/>
            </p:nvSpPr>
            <p:spPr bwMode="auto">
              <a:xfrm>
                <a:off x="3310" y="133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102" name="Rectangle 111"/>
              <p:cNvSpPr>
                <a:spLocks noChangeArrowheads="1"/>
              </p:cNvSpPr>
              <p:nvPr/>
            </p:nvSpPr>
            <p:spPr bwMode="auto">
              <a:xfrm flipH="1">
                <a:off x="3278" y="125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8" name="Group 112"/>
            <p:cNvGrpSpPr>
              <a:grpSpLocks/>
            </p:cNvGrpSpPr>
            <p:nvPr/>
          </p:nvGrpSpPr>
          <p:grpSpPr bwMode="auto">
            <a:xfrm>
              <a:off x="3278" y="1498"/>
              <a:ext cx="301" cy="229"/>
              <a:chOff x="3278" y="1498"/>
              <a:chExt cx="301" cy="229"/>
            </a:xfrm>
          </p:grpSpPr>
          <p:sp>
            <p:nvSpPr>
              <p:cNvPr id="78095" name="Arc 113"/>
              <p:cNvSpPr>
                <a:spLocks/>
              </p:cNvSpPr>
              <p:nvPr/>
            </p:nvSpPr>
            <p:spPr bwMode="auto">
              <a:xfrm>
                <a:off x="3423" y="157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96" name="Rectangle 114"/>
              <p:cNvSpPr>
                <a:spLocks noChangeArrowheads="1"/>
              </p:cNvSpPr>
              <p:nvPr/>
            </p:nvSpPr>
            <p:spPr bwMode="auto">
              <a:xfrm>
                <a:off x="3389" y="152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97" name="Arc 115"/>
              <p:cNvSpPr>
                <a:spLocks/>
              </p:cNvSpPr>
              <p:nvPr/>
            </p:nvSpPr>
            <p:spPr bwMode="auto">
              <a:xfrm>
                <a:off x="3310" y="157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98" name="Rectangle 116"/>
              <p:cNvSpPr>
                <a:spLocks noChangeArrowheads="1"/>
              </p:cNvSpPr>
              <p:nvPr/>
            </p:nvSpPr>
            <p:spPr bwMode="auto">
              <a:xfrm flipH="1">
                <a:off x="3278" y="149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29" name="Group 117"/>
            <p:cNvGrpSpPr>
              <a:grpSpLocks/>
            </p:cNvGrpSpPr>
            <p:nvPr/>
          </p:nvGrpSpPr>
          <p:grpSpPr bwMode="auto">
            <a:xfrm>
              <a:off x="3278" y="1738"/>
              <a:ext cx="301" cy="229"/>
              <a:chOff x="3278" y="1738"/>
              <a:chExt cx="301" cy="229"/>
            </a:xfrm>
          </p:grpSpPr>
          <p:sp>
            <p:nvSpPr>
              <p:cNvPr id="78091" name="Arc 118"/>
              <p:cNvSpPr>
                <a:spLocks/>
              </p:cNvSpPr>
              <p:nvPr/>
            </p:nvSpPr>
            <p:spPr bwMode="auto">
              <a:xfrm>
                <a:off x="3423" y="181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92" name="Rectangle 119"/>
              <p:cNvSpPr>
                <a:spLocks noChangeArrowheads="1"/>
              </p:cNvSpPr>
              <p:nvPr/>
            </p:nvSpPr>
            <p:spPr bwMode="auto">
              <a:xfrm>
                <a:off x="3389" y="176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93" name="Arc 120"/>
              <p:cNvSpPr>
                <a:spLocks/>
              </p:cNvSpPr>
              <p:nvPr/>
            </p:nvSpPr>
            <p:spPr bwMode="auto">
              <a:xfrm>
                <a:off x="3310" y="181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94" name="Rectangle 121"/>
              <p:cNvSpPr>
                <a:spLocks noChangeArrowheads="1"/>
              </p:cNvSpPr>
              <p:nvPr/>
            </p:nvSpPr>
            <p:spPr bwMode="auto">
              <a:xfrm flipH="1">
                <a:off x="3278" y="173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30" name="Group 122"/>
            <p:cNvGrpSpPr>
              <a:grpSpLocks/>
            </p:cNvGrpSpPr>
            <p:nvPr/>
          </p:nvGrpSpPr>
          <p:grpSpPr bwMode="auto">
            <a:xfrm>
              <a:off x="3710" y="1018"/>
              <a:ext cx="301" cy="229"/>
              <a:chOff x="3710" y="1018"/>
              <a:chExt cx="301" cy="229"/>
            </a:xfrm>
          </p:grpSpPr>
          <p:sp>
            <p:nvSpPr>
              <p:cNvPr id="78087" name="Arc 123"/>
              <p:cNvSpPr>
                <a:spLocks/>
              </p:cNvSpPr>
              <p:nvPr/>
            </p:nvSpPr>
            <p:spPr bwMode="auto">
              <a:xfrm>
                <a:off x="3855" y="109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88" name="Rectangle 124"/>
              <p:cNvSpPr>
                <a:spLocks noChangeArrowheads="1"/>
              </p:cNvSpPr>
              <p:nvPr/>
            </p:nvSpPr>
            <p:spPr bwMode="auto">
              <a:xfrm>
                <a:off x="3821" y="104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89" name="Arc 125"/>
              <p:cNvSpPr>
                <a:spLocks/>
              </p:cNvSpPr>
              <p:nvPr/>
            </p:nvSpPr>
            <p:spPr bwMode="auto">
              <a:xfrm>
                <a:off x="3742" y="109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90" name="Rectangle 126"/>
              <p:cNvSpPr>
                <a:spLocks noChangeArrowheads="1"/>
              </p:cNvSpPr>
              <p:nvPr/>
            </p:nvSpPr>
            <p:spPr bwMode="auto">
              <a:xfrm flipH="1">
                <a:off x="3710" y="101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31" name="Group 127"/>
            <p:cNvGrpSpPr>
              <a:grpSpLocks/>
            </p:cNvGrpSpPr>
            <p:nvPr/>
          </p:nvGrpSpPr>
          <p:grpSpPr bwMode="auto">
            <a:xfrm>
              <a:off x="3710" y="1258"/>
              <a:ext cx="301" cy="229"/>
              <a:chOff x="3710" y="1258"/>
              <a:chExt cx="301" cy="229"/>
            </a:xfrm>
          </p:grpSpPr>
          <p:sp>
            <p:nvSpPr>
              <p:cNvPr id="78083" name="Arc 128"/>
              <p:cNvSpPr>
                <a:spLocks/>
              </p:cNvSpPr>
              <p:nvPr/>
            </p:nvSpPr>
            <p:spPr bwMode="auto">
              <a:xfrm>
                <a:off x="3855" y="133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84" name="Rectangle 129"/>
              <p:cNvSpPr>
                <a:spLocks noChangeArrowheads="1"/>
              </p:cNvSpPr>
              <p:nvPr/>
            </p:nvSpPr>
            <p:spPr bwMode="auto">
              <a:xfrm>
                <a:off x="3821" y="128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85" name="Arc 130"/>
              <p:cNvSpPr>
                <a:spLocks/>
              </p:cNvSpPr>
              <p:nvPr/>
            </p:nvSpPr>
            <p:spPr bwMode="auto">
              <a:xfrm>
                <a:off x="3742" y="133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86" name="Rectangle 131"/>
              <p:cNvSpPr>
                <a:spLocks noChangeArrowheads="1"/>
              </p:cNvSpPr>
              <p:nvPr/>
            </p:nvSpPr>
            <p:spPr bwMode="auto">
              <a:xfrm flipH="1">
                <a:off x="3710" y="125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27" name="Group 132"/>
            <p:cNvGrpSpPr>
              <a:grpSpLocks/>
            </p:cNvGrpSpPr>
            <p:nvPr/>
          </p:nvGrpSpPr>
          <p:grpSpPr bwMode="auto">
            <a:xfrm>
              <a:off x="3710" y="1498"/>
              <a:ext cx="301" cy="229"/>
              <a:chOff x="3710" y="1498"/>
              <a:chExt cx="301" cy="229"/>
            </a:xfrm>
          </p:grpSpPr>
          <p:sp>
            <p:nvSpPr>
              <p:cNvPr id="78079" name="Arc 133"/>
              <p:cNvSpPr>
                <a:spLocks/>
              </p:cNvSpPr>
              <p:nvPr/>
            </p:nvSpPr>
            <p:spPr bwMode="auto">
              <a:xfrm>
                <a:off x="3855" y="157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80" name="Rectangle 134"/>
              <p:cNvSpPr>
                <a:spLocks noChangeArrowheads="1"/>
              </p:cNvSpPr>
              <p:nvPr/>
            </p:nvSpPr>
            <p:spPr bwMode="auto">
              <a:xfrm>
                <a:off x="3821" y="152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81" name="Arc 135"/>
              <p:cNvSpPr>
                <a:spLocks/>
              </p:cNvSpPr>
              <p:nvPr/>
            </p:nvSpPr>
            <p:spPr bwMode="auto">
              <a:xfrm>
                <a:off x="3742" y="157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82" name="Rectangle 136"/>
              <p:cNvSpPr>
                <a:spLocks noChangeArrowheads="1"/>
              </p:cNvSpPr>
              <p:nvPr/>
            </p:nvSpPr>
            <p:spPr bwMode="auto">
              <a:xfrm flipH="1">
                <a:off x="3710" y="149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28" name="Group 137"/>
            <p:cNvGrpSpPr>
              <a:grpSpLocks/>
            </p:cNvGrpSpPr>
            <p:nvPr/>
          </p:nvGrpSpPr>
          <p:grpSpPr bwMode="auto">
            <a:xfrm>
              <a:off x="3710" y="1738"/>
              <a:ext cx="301" cy="229"/>
              <a:chOff x="3710" y="1738"/>
              <a:chExt cx="301" cy="229"/>
            </a:xfrm>
          </p:grpSpPr>
          <p:sp>
            <p:nvSpPr>
              <p:cNvPr id="78075" name="Arc 138"/>
              <p:cNvSpPr>
                <a:spLocks/>
              </p:cNvSpPr>
              <p:nvPr/>
            </p:nvSpPr>
            <p:spPr bwMode="auto">
              <a:xfrm>
                <a:off x="3855" y="181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76" name="Rectangle 139"/>
              <p:cNvSpPr>
                <a:spLocks noChangeArrowheads="1"/>
              </p:cNvSpPr>
              <p:nvPr/>
            </p:nvSpPr>
            <p:spPr bwMode="auto">
              <a:xfrm>
                <a:off x="3821" y="176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77" name="Arc 140"/>
              <p:cNvSpPr>
                <a:spLocks/>
              </p:cNvSpPr>
              <p:nvPr/>
            </p:nvSpPr>
            <p:spPr bwMode="auto">
              <a:xfrm>
                <a:off x="3742" y="181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78" name="Rectangle 141"/>
              <p:cNvSpPr>
                <a:spLocks noChangeArrowheads="1"/>
              </p:cNvSpPr>
              <p:nvPr/>
            </p:nvSpPr>
            <p:spPr bwMode="auto">
              <a:xfrm flipH="1">
                <a:off x="3710" y="173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29" name="Group 142"/>
            <p:cNvGrpSpPr>
              <a:grpSpLocks/>
            </p:cNvGrpSpPr>
            <p:nvPr/>
          </p:nvGrpSpPr>
          <p:grpSpPr bwMode="auto">
            <a:xfrm>
              <a:off x="4142" y="1018"/>
              <a:ext cx="301" cy="229"/>
              <a:chOff x="4142" y="1018"/>
              <a:chExt cx="301" cy="229"/>
            </a:xfrm>
          </p:grpSpPr>
          <p:sp>
            <p:nvSpPr>
              <p:cNvPr id="78071" name="Arc 143"/>
              <p:cNvSpPr>
                <a:spLocks/>
              </p:cNvSpPr>
              <p:nvPr/>
            </p:nvSpPr>
            <p:spPr bwMode="auto">
              <a:xfrm>
                <a:off x="4287" y="109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72" name="Rectangle 144"/>
              <p:cNvSpPr>
                <a:spLocks noChangeArrowheads="1"/>
              </p:cNvSpPr>
              <p:nvPr/>
            </p:nvSpPr>
            <p:spPr bwMode="auto">
              <a:xfrm>
                <a:off x="4253" y="104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73" name="Arc 145"/>
              <p:cNvSpPr>
                <a:spLocks/>
              </p:cNvSpPr>
              <p:nvPr/>
            </p:nvSpPr>
            <p:spPr bwMode="auto">
              <a:xfrm>
                <a:off x="4174" y="109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74" name="Rectangle 146"/>
              <p:cNvSpPr>
                <a:spLocks noChangeArrowheads="1"/>
              </p:cNvSpPr>
              <p:nvPr/>
            </p:nvSpPr>
            <p:spPr bwMode="auto">
              <a:xfrm flipH="1">
                <a:off x="4142" y="101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0" name="Group 147"/>
            <p:cNvGrpSpPr>
              <a:grpSpLocks/>
            </p:cNvGrpSpPr>
            <p:nvPr/>
          </p:nvGrpSpPr>
          <p:grpSpPr bwMode="auto">
            <a:xfrm>
              <a:off x="4142" y="1258"/>
              <a:ext cx="301" cy="229"/>
              <a:chOff x="4142" y="1258"/>
              <a:chExt cx="301" cy="229"/>
            </a:xfrm>
          </p:grpSpPr>
          <p:sp>
            <p:nvSpPr>
              <p:cNvPr id="78067" name="Arc 148"/>
              <p:cNvSpPr>
                <a:spLocks/>
              </p:cNvSpPr>
              <p:nvPr/>
            </p:nvSpPr>
            <p:spPr bwMode="auto">
              <a:xfrm>
                <a:off x="4287" y="133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68" name="Rectangle 149"/>
              <p:cNvSpPr>
                <a:spLocks noChangeArrowheads="1"/>
              </p:cNvSpPr>
              <p:nvPr/>
            </p:nvSpPr>
            <p:spPr bwMode="auto">
              <a:xfrm>
                <a:off x="4253" y="128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69" name="Arc 150"/>
              <p:cNvSpPr>
                <a:spLocks/>
              </p:cNvSpPr>
              <p:nvPr/>
            </p:nvSpPr>
            <p:spPr bwMode="auto">
              <a:xfrm>
                <a:off x="4174" y="133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70" name="Rectangle 151"/>
              <p:cNvSpPr>
                <a:spLocks noChangeArrowheads="1"/>
              </p:cNvSpPr>
              <p:nvPr/>
            </p:nvSpPr>
            <p:spPr bwMode="auto">
              <a:xfrm flipH="1">
                <a:off x="4142" y="125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1" name="Group 152"/>
            <p:cNvGrpSpPr>
              <a:grpSpLocks/>
            </p:cNvGrpSpPr>
            <p:nvPr/>
          </p:nvGrpSpPr>
          <p:grpSpPr bwMode="auto">
            <a:xfrm>
              <a:off x="4142" y="1498"/>
              <a:ext cx="301" cy="229"/>
              <a:chOff x="4142" y="1498"/>
              <a:chExt cx="301" cy="229"/>
            </a:xfrm>
          </p:grpSpPr>
          <p:sp>
            <p:nvSpPr>
              <p:cNvPr id="78063" name="Arc 153"/>
              <p:cNvSpPr>
                <a:spLocks/>
              </p:cNvSpPr>
              <p:nvPr/>
            </p:nvSpPr>
            <p:spPr bwMode="auto">
              <a:xfrm>
                <a:off x="4287" y="157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64" name="Rectangle 154"/>
              <p:cNvSpPr>
                <a:spLocks noChangeArrowheads="1"/>
              </p:cNvSpPr>
              <p:nvPr/>
            </p:nvSpPr>
            <p:spPr bwMode="auto">
              <a:xfrm>
                <a:off x="4253" y="152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65" name="Arc 155"/>
              <p:cNvSpPr>
                <a:spLocks/>
              </p:cNvSpPr>
              <p:nvPr/>
            </p:nvSpPr>
            <p:spPr bwMode="auto">
              <a:xfrm>
                <a:off x="4174" y="157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66" name="Rectangle 156"/>
              <p:cNvSpPr>
                <a:spLocks noChangeArrowheads="1"/>
              </p:cNvSpPr>
              <p:nvPr/>
            </p:nvSpPr>
            <p:spPr bwMode="auto">
              <a:xfrm flipH="1">
                <a:off x="4142" y="149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2" name="Group 157"/>
            <p:cNvGrpSpPr>
              <a:grpSpLocks/>
            </p:cNvGrpSpPr>
            <p:nvPr/>
          </p:nvGrpSpPr>
          <p:grpSpPr bwMode="auto">
            <a:xfrm>
              <a:off x="4142" y="1738"/>
              <a:ext cx="301" cy="229"/>
              <a:chOff x="4142" y="1738"/>
              <a:chExt cx="301" cy="229"/>
            </a:xfrm>
          </p:grpSpPr>
          <p:sp>
            <p:nvSpPr>
              <p:cNvPr id="78059" name="Arc 158"/>
              <p:cNvSpPr>
                <a:spLocks/>
              </p:cNvSpPr>
              <p:nvPr/>
            </p:nvSpPr>
            <p:spPr bwMode="auto">
              <a:xfrm>
                <a:off x="4287" y="181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60" name="Rectangle 159"/>
              <p:cNvSpPr>
                <a:spLocks noChangeArrowheads="1"/>
              </p:cNvSpPr>
              <p:nvPr/>
            </p:nvSpPr>
            <p:spPr bwMode="auto">
              <a:xfrm>
                <a:off x="4253" y="176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61" name="Arc 160"/>
              <p:cNvSpPr>
                <a:spLocks/>
              </p:cNvSpPr>
              <p:nvPr/>
            </p:nvSpPr>
            <p:spPr bwMode="auto">
              <a:xfrm>
                <a:off x="4174" y="181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62" name="Rectangle 161"/>
              <p:cNvSpPr>
                <a:spLocks noChangeArrowheads="1"/>
              </p:cNvSpPr>
              <p:nvPr/>
            </p:nvSpPr>
            <p:spPr bwMode="auto">
              <a:xfrm flipH="1">
                <a:off x="4142" y="173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3" name="Group 162"/>
            <p:cNvGrpSpPr>
              <a:grpSpLocks/>
            </p:cNvGrpSpPr>
            <p:nvPr/>
          </p:nvGrpSpPr>
          <p:grpSpPr bwMode="auto">
            <a:xfrm>
              <a:off x="4574" y="1018"/>
              <a:ext cx="301" cy="229"/>
              <a:chOff x="4574" y="1018"/>
              <a:chExt cx="301" cy="229"/>
            </a:xfrm>
          </p:grpSpPr>
          <p:sp>
            <p:nvSpPr>
              <p:cNvPr id="78055" name="Arc 163"/>
              <p:cNvSpPr>
                <a:spLocks/>
              </p:cNvSpPr>
              <p:nvPr/>
            </p:nvSpPr>
            <p:spPr bwMode="auto">
              <a:xfrm>
                <a:off x="4719" y="109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56" name="Rectangle 164"/>
              <p:cNvSpPr>
                <a:spLocks noChangeArrowheads="1"/>
              </p:cNvSpPr>
              <p:nvPr/>
            </p:nvSpPr>
            <p:spPr bwMode="auto">
              <a:xfrm>
                <a:off x="4685" y="104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57" name="Arc 165"/>
              <p:cNvSpPr>
                <a:spLocks/>
              </p:cNvSpPr>
              <p:nvPr/>
            </p:nvSpPr>
            <p:spPr bwMode="auto">
              <a:xfrm>
                <a:off x="4606" y="109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58" name="Rectangle 166"/>
              <p:cNvSpPr>
                <a:spLocks noChangeArrowheads="1"/>
              </p:cNvSpPr>
              <p:nvPr/>
            </p:nvSpPr>
            <p:spPr bwMode="auto">
              <a:xfrm flipH="1">
                <a:off x="4574" y="101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4" name="Group 167"/>
            <p:cNvGrpSpPr>
              <a:grpSpLocks/>
            </p:cNvGrpSpPr>
            <p:nvPr/>
          </p:nvGrpSpPr>
          <p:grpSpPr bwMode="auto">
            <a:xfrm>
              <a:off x="4574" y="1258"/>
              <a:ext cx="301" cy="229"/>
              <a:chOff x="4574" y="1258"/>
              <a:chExt cx="301" cy="229"/>
            </a:xfrm>
          </p:grpSpPr>
          <p:sp>
            <p:nvSpPr>
              <p:cNvPr id="78051" name="Arc 168"/>
              <p:cNvSpPr>
                <a:spLocks/>
              </p:cNvSpPr>
              <p:nvPr/>
            </p:nvSpPr>
            <p:spPr bwMode="auto">
              <a:xfrm>
                <a:off x="4719" y="133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52" name="Rectangle 169"/>
              <p:cNvSpPr>
                <a:spLocks noChangeArrowheads="1"/>
              </p:cNvSpPr>
              <p:nvPr/>
            </p:nvSpPr>
            <p:spPr bwMode="auto">
              <a:xfrm>
                <a:off x="4685" y="128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53" name="Arc 170"/>
              <p:cNvSpPr>
                <a:spLocks/>
              </p:cNvSpPr>
              <p:nvPr/>
            </p:nvSpPr>
            <p:spPr bwMode="auto">
              <a:xfrm>
                <a:off x="4606" y="133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54" name="Rectangle 171"/>
              <p:cNvSpPr>
                <a:spLocks noChangeArrowheads="1"/>
              </p:cNvSpPr>
              <p:nvPr/>
            </p:nvSpPr>
            <p:spPr bwMode="auto">
              <a:xfrm flipH="1">
                <a:off x="4574" y="125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5" name="Group 172"/>
            <p:cNvGrpSpPr>
              <a:grpSpLocks/>
            </p:cNvGrpSpPr>
            <p:nvPr/>
          </p:nvGrpSpPr>
          <p:grpSpPr bwMode="auto">
            <a:xfrm>
              <a:off x="4574" y="1498"/>
              <a:ext cx="301" cy="229"/>
              <a:chOff x="4574" y="1498"/>
              <a:chExt cx="301" cy="229"/>
            </a:xfrm>
          </p:grpSpPr>
          <p:sp>
            <p:nvSpPr>
              <p:cNvPr id="78047" name="Arc 173"/>
              <p:cNvSpPr>
                <a:spLocks/>
              </p:cNvSpPr>
              <p:nvPr/>
            </p:nvSpPr>
            <p:spPr bwMode="auto">
              <a:xfrm>
                <a:off x="4719" y="157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48" name="Rectangle 174"/>
              <p:cNvSpPr>
                <a:spLocks noChangeArrowheads="1"/>
              </p:cNvSpPr>
              <p:nvPr/>
            </p:nvSpPr>
            <p:spPr bwMode="auto">
              <a:xfrm>
                <a:off x="4685" y="152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49" name="Arc 175"/>
              <p:cNvSpPr>
                <a:spLocks/>
              </p:cNvSpPr>
              <p:nvPr/>
            </p:nvSpPr>
            <p:spPr bwMode="auto">
              <a:xfrm>
                <a:off x="4606" y="157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50" name="Rectangle 176"/>
              <p:cNvSpPr>
                <a:spLocks noChangeArrowheads="1"/>
              </p:cNvSpPr>
              <p:nvPr/>
            </p:nvSpPr>
            <p:spPr bwMode="auto">
              <a:xfrm flipH="1">
                <a:off x="4574" y="149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036" name="Group 177"/>
            <p:cNvGrpSpPr>
              <a:grpSpLocks/>
            </p:cNvGrpSpPr>
            <p:nvPr/>
          </p:nvGrpSpPr>
          <p:grpSpPr bwMode="auto">
            <a:xfrm>
              <a:off x="4574" y="1738"/>
              <a:ext cx="301" cy="229"/>
              <a:chOff x="4574" y="1738"/>
              <a:chExt cx="301" cy="229"/>
            </a:xfrm>
          </p:grpSpPr>
          <p:sp>
            <p:nvSpPr>
              <p:cNvPr id="78043" name="Arc 178"/>
              <p:cNvSpPr>
                <a:spLocks/>
              </p:cNvSpPr>
              <p:nvPr/>
            </p:nvSpPr>
            <p:spPr bwMode="auto">
              <a:xfrm>
                <a:off x="4719" y="1813"/>
                <a:ext cx="114" cy="96"/>
              </a:xfrm>
              <a:custGeom>
                <a:avLst/>
                <a:gdLst>
                  <a:gd name="T0" fmla="*/ 0 w 21790"/>
                  <a:gd name="T1" fmla="*/ 0 h 43200"/>
                  <a:gd name="T2" fmla="*/ 0 w 21790"/>
                  <a:gd name="T3" fmla="*/ 96 h 43200"/>
                  <a:gd name="T4" fmla="*/ 1 w 21790"/>
                  <a:gd name="T5" fmla="*/ 48 h 43200"/>
                  <a:gd name="T6" fmla="*/ 0 60000 65536"/>
                  <a:gd name="T7" fmla="*/ 0 60000 65536"/>
                  <a:gd name="T8" fmla="*/ 0 60000 65536"/>
                  <a:gd name="T9" fmla="*/ 0 w 21790"/>
                  <a:gd name="T10" fmla="*/ 0 h 43200"/>
                  <a:gd name="T11" fmla="*/ 21790 w 2179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0" h="43200" fill="none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</a:path>
                  <a:path w="21790" h="43200" stroke="0" extrusionOk="0">
                    <a:moveTo>
                      <a:pt x="-1" y="0"/>
                    </a:moveTo>
                    <a:cubicBezTo>
                      <a:pt x="63" y="0"/>
                      <a:pt x="126" y="-1"/>
                      <a:pt x="190" y="-1"/>
                    </a:cubicBezTo>
                    <a:cubicBezTo>
                      <a:pt x="12119" y="0"/>
                      <a:pt x="21790" y="9670"/>
                      <a:pt x="21790" y="21600"/>
                    </a:cubicBezTo>
                    <a:cubicBezTo>
                      <a:pt x="21790" y="33529"/>
                      <a:pt x="12119" y="43200"/>
                      <a:pt x="190" y="43200"/>
                    </a:cubicBezTo>
                    <a:cubicBezTo>
                      <a:pt x="126" y="43199"/>
                      <a:pt x="63" y="43199"/>
                      <a:pt x="-1" y="43199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solidFill>
                <a:srgbClr val="A2C1FE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44" name="Rectangle 179"/>
              <p:cNvSpPr>
                <a:spLocks noChangeArrowheads="1"/>
              </p:cNvSpPr>
              <p:nvPr/>
            </p:nvSpPr>
            <p:spPr bwMode="auto">
              <a:xfrm>
                <a:off x="4685" y="1762"/>
                <a:ext cx="1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8045" name="Arc 180"/>
              <p:cNvSpPr>
                <a:spLocks/>
              </p:cNvSpPr>
              <p:nvPr/>
            </p:nvSpPr>
            <p:spPr bwMode="auto">
              <a:xfrm>
                <a:off x="4606" y="1813"/>
                <a:ext cx="114" cy="96"/>
              </a:xfrm>
              <a:custGeom>
                <a:avLst/>
                <a:gdLst>
                  <a:gd name="T0" fmla="*/ 113 w 21600"/>
                  <a:gd name="T1" fmla="*/ 96 h 43198"/>
                  <a:gd name="T2" fmla="*/ 113 w 21600"/>
                  <a:gd name="T3" fmla="*/ 0 h 43198"/>
                  <a:gd name="T4" fmla="*/ 114 w 21600"/>
                  <a:gd name="T5" fmla="*/ 48 h 431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8"/>
                  <a:gd name="T11" fmla="*/ 21600 w 21600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8" fill="none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</a:path>
                  <a:path w="21600" h="43198" stroke="0" extrusionOk="0">
                    <a:moveTo>
                      <a:pt x="21409" y="43198"/>
                    </a:moveTo>
                    <a:cubicBezTo>
                      <a:pt x="9555" y="43093"/>
                      <a:pt x="0" y="33454"/>
                      <a:pt x="0" y="21599"/>
                    </a:cubicBezTo>
                    <a:cubicBezTo>
                      <a:pt x="0" y="9743"/>
                      <a:pt x="9555" y="104"/>
                      <a:pt x="2140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FDA4B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78046" name="Rectangle 181"/>
              <p:cNvSpPr>
                <a:spLocks noChangeArrowheads="1"/>
              </p:cNvSpPr>
              <p:nvPr/>
            </p:nvSpPr>
            <p:spPr bwMode="auto">
              <a:xfrm flipH="1">
                <a:off x="4574" y="1738"/>
                <a:ext cx="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</p:grpSp>
      <p:sp>
        <p:nvSpPr>
          <p:cNvPr id="77829" name="Rectangle 182"/>
          <p:cNvSpPr>
            <a:spLocks noChangeArrowheads="1"/>
          </p:cNvSpPr>
          <p:nvPr/>
        </p:nvSpPr>
        <p:spPr bwMode="auto">
          <a:xfrm>
            <a:off x="1830388" y="992188"/>
            <a:ext cx="4416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9" charset="0"/>
              </a:rPr>
              <a:t>Reorientation of polar molecules</a:t>
            </a:r>
          </a:p>
        </p:txBody>
      </p:sp>
      <p:sp>
        <p:nvSpPr>
          <p:cNvPr id="77830" name="Rectangle 183"/>
          <p:cNvSpPr>
            <a:spLocks noChangeArrowheads="1"/>
          </p:cNvSpPr>
          <p:nvPr/>
        </p:nvSpPr>
        <p:spPr bwMode="auto">
          <a:xfrm>
            <a:off x="7473950" y="3816350"/>
            <a:ext cx="215900" cy="1739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77831" name="Rectangle 184"/>
          <p:cNvSpPr>
            <a:spLocks noChangeArrowheads="1"/>
          </p:cNvSpPr>
          <p:nvPr/>
        </p:nvSpPr>
        <p:spPr bwMode="auto">
          <a:xfrm>
            <a:off x="5340350" y="3816350"/>
            <a:ext cx="215900" cy="1739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pSp>
        <p:nvGrpSpPr>
          <p:cNvPr id="78037" name="Group 185"/>
          <p:cNvGrpSpPr>
            <a:grpSpLocks/>
          </p:cNvGrpSpPr>
          <p:nvPr/>
        </p:nvGrpSpPr>
        <p:grpSpPr bwMode="auto">
          <a:xfrm>
            <a:off x="4800600" y="3886200"/>
            <a:ext cx="3886200" cy="0"/>
            <a:chOff x="3024" y="2448"/>
            <a:chExt cx="2448" cy="0"/>
          </a:xfrm>
        </p:grpSpPr>
        <p:sp>
          <p:nvSpPr>
            <p:cNvPr id="78025" name="Line 186"/>
            <p:cNvSpPr>
              <a:spLocks noChangeShapeType="1"/>
            </p:cNvSpPr>
            <p:nvPr/>
          </p:nvSpPr>
          <p:spPr bwMode="auto">
            <a:xfrm>
              <a:off x="3024" y="2448"/>
              <a:ext cx="244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26" name="Line 187"/>
            <p:cNvSpPr>
              <a:spLocks noChangeShapeType="1"/>
            </p:cNvSpPr>
            <p:nvPr/>
          </p:nvSpPr>
          <p:spPr bwMode="auto">
            <a:xfrm>
              <a:off x="3024" y="2448"/>
              <a:ext cx="105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pSp>
        <p:nvGrpSpPr>
          <p:cNvPr id="78038" name="Group 188"/>
          <p:cNvGrpSpPr>
            <a:grpSpLocks/>
          </p:cNvGrpSpPr>
          <p:nvPr/>
        </p:nvGrpSpPr>
        <p:grpSpPr bwMode="auto">
          <a:xfrm>
            <a:off x="4800600" y="4267200"/>
            <a:ext cx="3886200" cy="0"/>
            <a:chOff x="3024" y="2688"/>
            <a:chExt cx="2448" cy="0"/>
          </a:xfrm>
        </p:grpSpPr>
        <p:sp>
          <p:nvSpPr>
            <p:cNvPr id="78023" name="Line 189"/>
            <p:cNvSpPr>
              <a:spLocks noChangeShapeType="1"/>
            </p:cNvSpPr>
            <p:nvPr/>
          </p:nvSpPr>
          <p:spPr bwMode="auto">
            <a:xfrm>
              <a:off x="3024" y="2688"/>
              <a:ext cx="244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24" name="Line 190"/>
            <p:cNvSpPr>
              <a:spLocks noChangeShapeType="1"/>
            </p:cNvSpPr>
            <p:nvPr/>
          </p:nvSpPr>
          <p:spPr bwMode="auto">
            <a:xfrm>
              <a:off x="3024" y="2688"/>
              <a:ext cx="105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pSp>
        <p:nvGrpSpPr>
          <p:cNvPr id="78039" name="Group 191"/>
          <p:cNvGrpSpPr>
            <a:grpSpLocks/>
          </p:cNvGrpSpPr>
          <p:nvPr/>
        </p:nvGrpSpPr>
        <p:grpSpPr bwMode="auto">
          <a:xfrm>
            <a:off x="4800600" y="4648200"/>
            <a:ext cx="3886200" cy="0"/>
            <a:chOff x="3024" y="2928"/>
            <a:chExt cx="2448" cy="0"/>
          </a:xfrm>
        </p:grpSpPr>
        <p:sp>
          <p:nvSpPr>
            <p:cNvPr id="78021" name="Line 192"/>
            <p:cNvSpPr>
              <a:spLocks noChangeShapeType="1"/>
            </p:cNvSpPr>
            <p:nvPr/>
          </p:nvSpPr>
          <p:spPr bwMode="auto">
            <a:xfrm>
              <a:off x="3024" y="2928"/>
              <a:ext cx="244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22" name="Line 193"/>
            <p:cNvSpPr>
              <a:spLocks noChangeShapeType="1"/>
            </p:cNvSpPr>
            <p:nvPr/>
          </p:nvSpPr>
          <p:spPr bwMode="auto">
            <a:xfrm>
              <a:off x="3024" y="2928"/>
              <a:ext cx="105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pSp>
        <p:nvGrpSpPr>
          <p:cNvPr id="78040" name="Group 194"/>
          <p:cNvGrpSpPr>
            <a:grpSpLocks/>
          </p:cNvGrpSpPr>
          <p:nvPr/>
        </p:nvGrpSpPr>
        <p:grpSpPr bwMode="auto">
          <a:xfrm>
            <a:off x="4800600" y="5029200"/>
            <a:ext cx="3886200" cy="0"/>
            <a:chOff x="3024" y="3168"/>
            <a:chExt cx="2448" cy="0"/>
          </a:xfrm>
        </p:grpSpPr>
        <p:sp>
          <p:nvSpPr>
            <p:cNvPr id="78019" name="Line 195"/>
            <p:cNvSpPr>
              <a:spLocks noChangeShapeType="1"/>
            </p:cNvSpPr>
            <p:nvPr/>
          </p:nvSpPr>
          <p:spPr bwMode="auto">
            <a:xfrm>
              <a:off x="3024" y="3168"/>
              <a:ext cx="244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20" name="Line 196"/>
            <p:cNvSpPr>
              <a:spLocks noChangeShapeType="1"/>
            </p:cNvSpPr>
            <p:nvPr/>
          </p:nvSpPr>
          <p:spPr bwMode="auto">
            <a:xfrm>
              <a:off x="3024" y="3168"/>
              <a:ext cx="105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pSp>
        <p:nvGrpSpPr>
          <p:cNvPr id="78041" name="Group 197"/>
          <p:cNvGrpSpPr>
            <a:grpSpLocks/>
          </p:cNvGrpSpPr>
          <p:nvPr/>
        </p:nvGrpSpPr>
        <p:grpSpPr bwMode="auto">
          <a:xfrm>
            <a:off x="4800600" y="5410200"/>
            <a:ext cx="3886200" cy="0"/>
            <a:chOff x="3024" y="3408"/>
            <a:chExt cx="2448" cy="0"/>
          </a:xfrm>
        </p:grpSpPr>
        <p:sp>
          <p:nvSpPr>
            <p:cNvPr id="78017" name="Line 198"/>
            <p:cNvSpPr>
              <a:spLocks noChangeShapeType="1"/>
            </p:cNvSpPr>
            <p:nvPr/>
          </p:nvSpPr>
          <p:spPr bwMode="auto">
            <a:xfrm>
              <a:off x="3024" y="3408"/>
              <a:ext cx="244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8" name="Line 199"/>
            <p:cNvSpPr>
              <a:spLocks noChangeShapeType="1"/>
            </p:cNvSpPr>
            <p:nvPr/>
          </p:nvSpPr>
          <p:spPr bwMode="auto">
            <a:xfrm>
              <a:off x="3024" y="3408"/>
              <a:ext cx="105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sp>
        <p:nvSpPr>
          <p:cNvPr id="77837" name="Rectangle 200"/>
          <p:cNvSpPr>
            <a:spLocks noChangeArrowheads="1"/>
          </p:cNvSpPr>
          <p:nvPr/>
        </p:nvSpPr>
        <p:spPr bwMode="auto">
          <a:xfrm>
            <a:off x="1677988" y="3354388"/>
            <a:ext cx="5788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9" charset="0"/>
              </a:rPr>
              <a:t>Induced polarization of non-polar molecules</a:t>
            </a:r>
          </a:p>
        </p:txBody>
      </p:sp>
      <p:grpSp>
        <p:nvGrpSpPr>
          <p:cNvPr id="78042" name="Group 201"/>
          <p:cNvGrpSpPr>
            <a:grpSpLocks/>
          </p:cNvGrpSpPr>
          <p:nvPr/>
        </p:nvGrpSpPr>
        <p:grpSpPr bwMode="auto">
          <a:xfrm>
            <a:off x="768350" y="3892550"/>
            <a:ext cx="2044700" cy="1587500"/>
            <a:chOff x="484" y="2452"/>
            <a:chExt cx="1288" cy="1000"/>
          </a:xfrm>
        </p:grpSpPr>
        <p:sp>
          <p:nvSpPr>
            <p:cNvPr id="78001" name="Oval 202"/>
            <p:cNvSpPr>
              <a:spLocks noChangeArrowheads="1"/>
            </p:cNvSpPr>
            <p:nvPr/>
          </p:nvSpPr>
          <p:spPr bwMode="auto">
            <a:xfrm>
              <a:off x="484" y="2452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2" name="Oval 203"/>
            <p:cNvSpPr>
              <a:spLocks noChangeArrowheads="1"/>
            </p:cNvSpPr>
            <p:nvPr/>
          </p:nvSpPr>
          <p:spPr bwMode="auto">
            <a:xfrm>
              <a:off x="484" y="2740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3" name="Oval 204"/>
            <p:cNvSpPr>
              <a:spLocks noChangeArrowheads="1"/>
            </p:cNvSpPr>
            <p:nvPr/>
          </p:nvSpPr>
          <p:spPr bwMode="auto">
            <a:xfrm>
              <a:off x="484" y="3028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4" name="Oval 205"/>
            <p:cNvSpPr>
              <a:spLocks noChangeArrowheads="1"/>
            </p:cNvSpPr>
            <p:nvPr/>
          </p:nvSpPr>
          <p:spPr bwMode="auto">
            <a:xfrm>
              <a:off x="484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5" name="Oval 206"/>
            <p:cNvSpPr>
              <a:spLocks noChangeArrowheads="1"/>
            </p:cNvSpPr>
            <p:nvPr/>
          </p:nvSpPr>
          <p:spPr bwMode="auto">
            <a:xfrm>
              <a:off x="868" y="2452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6" name="Oval 207"/>
            <p:cNvSpPr>
              <a:spLocks noChangeArrowheads="1"/>
            </p:cNvSpPr>
            <p:nvPr/>
          </p:nvSpPr>
          <p:spPr bwMode="auto">
            <a:xfrm>
              <a:off x="868" y="2740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7" name="Oval 208"/>
            <p:cNvSpPr>
              <a:spLocks noChangeArrowheads="1"/>
            </p:cNvSpPr>
            <p:nvPr/>
          </p:nvSpPr>
          <p:spPr bwMode="auto">
            <a:xfrm>
              <a:off x="868" y="3028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8" name="Oval 209"/>
            <p:cNvSpPr>
              <a:spLocks noChangeArrowheads="1"/>
            </p:cNvSpPr>
            <p:nvPr/>
          </p:nvSpPr>
          <p:spPr bwMode="auto">
            <a:xfrm>
              <a:off x="868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09" name="Oval 210"/>
            <p:cNvSpPr>
              <a:spLocks noChangeArrowheads="1"/>
            </p:cNvSpPr>
            <p:nvPr/>
          </p:nvSpPr>
          <p:spPr bwMode="auto">
            <a:xfrm>
              <a:off x="1252" y="2452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0" name="Oval 211"/>
            <p:cNvSpPr>
              <a:spLocks noChangeArrowheads="1"/>
            </p:cNvSpPr>
            <p:nvPr/>
          </p:nvSpPr>
          <p:spPr bwMode="auto">
            <a:xfrm>
              <a:off x="1252" y="2740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1" name="Oval 212"/>
            <p:cNvSpPr>
              <a:spLocks noChangeArrowheads="1"/>
            </p:cNvSpPr>
            <p:nvPr/>
          </p:nvSpPr>
          <p:spPr bwMode="auto">
            <a:xfrm>
              <a:off x="1252" y="3028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2" name="Oval 213"/>
            <p:cNvSpPr>
              <a:spLocks noChangeArrowheads="1"/>
            </p:cNvSpPr>
            <p:nvPr/>
          </p:nvSpPr>
          <p:spPr bwMode="auto">
            <a:xfrm>
              <a:off x="125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3" name="Oval 214"/>
            <p:cNvSpPr>
              <a:spLocks noChangeArrowheads="1"/>
            </p:cNvSpPr>
            <p:nvPr/>
          </p:nvSpPr>
          <p:spPr bwMode="auto">
            <a:xfrm>
              <a:off x="1636" y="2452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4" name="Oval 215"/>
            <p:cNvSpPr>
              <a:spLocks noChangeArrowheads="1"/>
            </p:cNvSpPr>
            <p:nvPr/>
          </p:nvSpPr>
          <p:spPr bwMode="auto">
            <a:xfrm>
              <a:off x="1636" y="2740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5" name="Oval 216"/>
            <p:cNvSpPr>
              <a:spLocks noChangeArrowheads="1"/>
            </p:cNvSpPr>
            <p:nvPr/>
          </p:nvSpPr>
          <p:spPr bwMode="auto">
            <a:xfrm>
              <a:off x="1636" y="3028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016" name="Oval 217"/>
            <p:cNvSpPr>
              <a:spLocks noChangeArrowheads="1"/>
            </p:cNvSpPr>
            <p:nvPr/>
          </p:nvSpPr>
          <p:spPr bwMode="auto">
            <a:xfrm>
              <a:off x="1636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pSp>
        <p:nvGrpSpPr>
          <p:cNvPr id="78107" name="Group 218"/>
          <p:cNvGrpSpPr>
            <a:grpSpLocks/>
          </p:cNvGrpSpPr>
          <p:nvPr/>
        </p:nvGrpSpPr>
        <p:grpSpPr bwMode="auto">
          <a:xfrm>
            <a:off x="5367338" y="3836988"/>
            <a:ext cx="2254250" cy="1685925"/>
            <a:chOff x="3381" y="2417"/>
            <a:chExt cx="1420" cy="1062"/>
          </a:xfrm>
        </p:grpSpPr>
        <p:grpSp>
          <p:nvGrpSpPr>
            <p:cNvPr id="78108" name="Group 219"/>
            <p:cNvGrpSpPr>
              <a:grpSpLocks/>
            </p:cNvGrpSpPr>
            <p:nvPr/>
          </p:nvGrpSpPr>
          <p:grpSpPr bwMode="auto">
            <a:xfrm>
              <a:off x="3381" y="2417"/>
              <a:ext cx="268" cy="198"/>
              <a:chOff x="3381" y="2417"/>
              <a:chExt cx="268" cy="198"/>
            </a:xfrm>
          </p:grpSpPr>
          <p:sp>
            <p:nvSpPr>
              <p:cNvPr id="77992" name="Oval 220"/>
              <p:cNvSpPr>
                <a:spLocks noChangeArrowheads="1"/>
              </p:cNvSpPr>
              <p:nvPr/>
            </p:nvSpPr>
            <p:spPr bwMode="auto">
              <a:xfrm>
                <a:off x="3412" y="2452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09" name="Group 221"/>
              <p:cNvGrpSpPr>
                <a:grpSpLocks/>
              </p:cNvGrpSpPr>
              <p:nvPr/>
            </p:nvGrpSpPr>
            <p:grpSpPr bwMode="auto">
              <a:xfrm>
                <a:off x="3552" y="2449"/>
                <a:ext cx="97" cy="144"/>
                <a:chOff x="3552" y="2449"/>
                <a:chExt cx="97" cy="144"/>
              </a:xfrm>
            </p:grpSpPr>
            <p:sp>
              <p:nvSpPr>
                <p:cNvPr id="77999" name="Arc 222"/>
                <p:cNvSpPr>
                  <a:spLocks/>
                </p:cNvSpPr>
                <p:nvPr/>
              </p:nvSpPr>
              <p:spPr bwMode="auto">
                <a:xfrm>
                  <a:off x="3552" y="2449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8000" name="Arc 223"/>
                <p:cNvSpPr>
                  <a:spLocks/>
                </p:cNvSpPr>
                <p:nvPr/>
              </p:nvSpPr>
              <p:spPr bwMode="auto">
                <a:xfrm rot="10800000">
                  <a:off x="3553" y="25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10" name="Group 224"/>
              <p:cNvGrpSpPr>
                <a:grpSpLocks/>
              </p:cNvGrpSpPr>
              <p:nvPr/>
            </p:nvGrpSpPr>
            <p:grpSpPr bwMode="auto">
              <a:xfrm>
                <a:off x="3408" y="2445"/>
                <a:ext cx="97" cy="144"/>
                <a:chOff x="3408" y="2445"/>
                <a:chExt cx="97" cy="144"/>
              </a:xfrm>
            </p:grpSpPr>
            <p:sp>
              <p:nvSpPr>
                <p:cNvPr id="77997" name="Arc 225"/>
                <p:cNvSpPr>
                  <a:spLocks/>
                </p:cNvSpPr>
                <p:nvPr/>
              </p:nvSpPr>
              <p:spPr bwMode="auto">
                <a:xfrm>
                  <a:off x="3409" y="244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98" name="Arc 226"/>
                <p:cNvSpPr>
                  <a:spLocks/>
                </p:cNvSpPr>
                <p:nvPr/>
              </p:nvSpPr>
              <p:spPr bwMode="auto">
                <a:xfrm rot="10800000">
                  <a:off x="3408" y="251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95" name="Rectangle 227"/>
              <p:cNvSpPr>
                <a:spLocks noChangeArrowheads="1"/>
              </p:cNvSpPr>
              <p:nvPr/>
            </p:nvSpPr>
            <p:spPr bwMode="auto">
              <a:xfrm>
                <a:off x="3505" y="2417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96" name="Rectangle 228"/>
              <p:cNvSpPr>
                <a:spLocks noChangeArrowheads="1"/>
              </p:cNvSpPr>
              <p:nvPr/>
            </p:nvSpPr>
            <p:spPr bwMode="auto">
              <a:xfrm>
                <a:off x="3381" y="242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11" name="Group 229"/>
            <p:cNvGrpSpPr>
              <a:grpSpLocks/>
            </p:cNvGrpSpPr>
            <p:nvPr/>
          </p:nvGrpSpPr>
          <p:grpSpPr bwMode="auto">
            <a:xfrm>
              <a:off x="3381" y="2705"/>
              <a:ext cx="268" cy="198"/>
              <a:chOff x="3381" y="2705"/>
              <a:chExt cx="268" cy="198"/>
            </a:xfrm>
          </p:grpSpPr>
          <p:sp>
            <p:nvSpPr>
              <p:cNvPr id="77983" name="Oval 230"/>
              <p:cNvSpPr>
                <a:spLocks noChangeArrowheads="1"/>
              </p:cNvSpPr>
              <p:nvPr/>
            </p:nvSpPr>
            <p:spPr bwMode="auto">
              <a:xfrm>
                <a:off x="3412" y="2740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12" name="Group 231"/>
              <p:cNvGrpSpPr>
                <a:grpSpLocks/>
              </p:cNvGrpSpPr>
              <p:nvPr/>
            </p:nvGrpSpPr>
            <p:grpSpPr bwMode="auto">
              <a:xfrm>
                <a:off x="3552" y="2737"/>
                <a:ext cx="97" cy="144"/>
                <a:chOff x="3552" y="2737"/>
                <a:chExt cx="97" cy="144"/>
              </a:xfrm>
            </p:grpSpPr>
            <p:sp>
              <p:nvSpPr>
                <p:cNvPr id="77990" name="Arc 232"/>
                <p:cNvSpPr>
                  <a:spLocks/>
                </p:cNvSpPr>
                <p:nvPr/>
              </p:nvSpPr>
              <p:spPr bwMode="auto">
                <a:xfrm>
                  <a:off x="3552" y="273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91" name="Arc 233"/>
                <p:cNvSpPr>
                  <a:spLocks/>
                </p:cNvSpPr>
                <p:nvPr/>
              </p:nvSpPr>
              <p:spPr bwMode="auto">
                <a:xfrm rot="10800000">
                  <a:off x="3553" y="28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13" name="Group 234"/>
              <p:cNvGrpSpPr>
                <a:grpSpLocks/>
              </p:cNvGrpSpPr>
              <p:nvPr/>
            </p:nvGrpSpPr>
            <p:grpSpPr bwMode="auto">
              <a:xfrm>
                <a:off x="3408" y="2733"/>
                <a:ext cx="97" cy="144"/>
                <a:chOff x="3408" y="2733"/>
                <a:chExt cx="97" cy="144"/>
              </a:xfrm>
            </p:grpSpPr>
            <p:sp>
              <p:nvSpPr>
                <p:cNvPr id="77988" name="Arc 235"/>
                <p:cNvSpPr>
                  <a:spLocks/>
                </p:cNvSpPr>
                <p:nvPr/>
              </p:nvSpPr>
              <p:spPr bwMode="auto">
                <a:xfrm>
                  <a:off x="3409" y="2733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89" name="Arc 236"/>
                <p:cNvSpPr>
                  <a:spLocks/>
                </p:cNvSpPr>
                <p:nvPr/>
              </p:nvSpPr>
              <p:spPr bwMode="auto">
                <a:xfrm rot="10800000">
                  <a:off x="3408" y="280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86" name="Rectangle 237"/>
              <p:cNvSpPr>
                <a:spLocks noChangeArrowheads="1"/>
              </p:cNvSpPr>
              <p:nvPr/>
            </p:nvSpPr>
            <p:spPr bwMode="auto">
              <a:xfrm>
                <a:off x="3505" y="270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87" name="Rectangle 238"/>
              <p:cNvSpPr>
                <a:spLocks noChangeArrowheads="1"/>
              </p:cNvSpPr>
              <p:nvPr/>
            </p:nvSpPr>
            <p:spPr bwMode="auto">
              <a:xfrm>
                <a:off x="3381" y="271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14" name="Group 239"/>
            <p:cNvGrpSpPr>
              <a:grpSpLocks/>
            </p:cNvGrpSpPr>
            <p:nvPr/>
          </p:nvGrpSpPr>
          <p:grpSpPr bwMode="auto">
            <a:xfrm>
              <a:off x="3381" y="2993"/>
              <a:ext cx="268" cy="198"/>
              <a:chOff x="3381" y="2993"/>
              <a:chExt cx="268" cy="198"/>
            </a:xfrm>
          </p:grpSpPr>
          <p:sp>
            <p:nvSpPr>
              <p:cNvPr id="77974" name="Oval 240"/>
              <p:cNvSpPr>
                <a:spLocks noChangeArrowheads="1"/>
              </p:cNvSpPr>
              <p:nvPr/>
            </p:nvSpPr>
            <p:spPr bwMode="auto">
              <a:xfrm>
                <a:off x="3412" y="3028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15" name="Group 241"/>
              <p:cNvGrpSpPr>
                <a:grpSpLocks/>
              </p:cNvGrpSpPr>
              <p:nvPr/>
            </p:nvGrpSpPr>
            <p:grpSpPr bwMode="auto">
              <a:xfrm>
                <a:off x="3552" y="3025"/>
                <a:ext cx="97" cy="144"/>
                <a:chOff x="3552" y="3025"/>
                <a:chExt cx="97" cy="144"/>
              </a:xfrm>
            </p:grpSpPr>
            <p:sp>
              <p:nvSpPr>
                <p:cNvPr id="77981" name="Arc 242"/>
                <p:cNvSpPr>
                  <a:spLocks/>
                </p:cNvSpPr>
                <p:nvPr/>
              </p:nvSpPr>
              <p:spPr bwMode="auto">
                <a:xfrm>
                  <a:off x="3552" y="302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82" name="Arc 243"/>
                <p:cNvSpPr>
                  <a:spLocks/>
                </p:cNvSpPr>
                <p:nvPr/>
              </p:nvSpPr>
              <p:spPr bwMode="auto">
                <a:xfrm rot="10800000">
                  <a:off x="3553" y="3097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16" name="Group 244"/>
              <p:cNvGrpSpPr>
                <a:grpSpLocks/>
              </p:cNvGrpSpPr>
              <p:nvPr/>
            </p:nvGrpSpPr>
            <p:grpSpPr bwMode="auto">
              <a:xfrm>
                <a:off x="3408" y="3021"/>
                <a:ext cx="97" cy="144"/>
                <a:chOff x="3408" y="3021"/>
                <a:chExt cx="97" cy="144"/>
              </a:xfrm>
            </p:grpSpPr>
            <p:sp>
              <p:nvSpPr>
                <p:cNvPr id="77979" name="Arc 245"/>
                <p:cNvSpPr>
                  <a:spLocks/>
                </p:cNvSpPr>
                <p:nvPr/>
              </p:nvSpPr>
              <p:spPr bwMode="auto">
                <a:xfrm>
                  <a:off x="3409" y="30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80" name="Arc 246"/>
                <p:cNvSpPr>
                  <a:spLocks/>
                </p:cNvSpPr>
                <p:nvPr/>
              </p:nvSpPr>
              <p:spPr bwMode="auto">
                <a:xfrm rot="10800000">
                  <a:off x="3408" y="309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77" name="Rectangle 247"/>
              <p:cNvSpPr>
                <a:spLocks noChangeArrowheads="1"/>
              </p:cNvSpPr>
              <p:nvPr/>
            </p:nvSpPr>
            <p:spPr bwMode="auto">
              <a:xfrm>
                <a:off x="3505" y="299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78" name="Rectangle 248"/>
              <p:cNvSpPr>
                <a:spLocks noChangeArrowheads="1"/>
              </p:cNvSpPr>
              <p:nvPr/>
            </p:nvSpPr>
            <p:spPr bwMode="auto">
              <a:xfrm>
                <a:off x="3381" y="300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17" name="Group 249"/>
            <p:cNvGrpSpPr>
              <a:grpSpLocks/>
            </p:cNvGrpSpPr>
            <p:nvPr/>
          </p:nvGrpSpPr>
          <p:grpSpPr bwMode="auto">
            <a:xfrm>
              <a:off x="3381" y="3281"/>
              <a:ext cx="268" cy="198"/>
              <a:chOff x="3381" y="3281"/>
              <a:chExt cx="268" cy="198"/>
            </a:xfrm>
          </p:grpSpPr>
          <p:sp>
            <p:nvSpPr>
              <p:cNvPr id="77965" name="Oval 250"/>
              <p:cNvSpPr>
                <a:spLocks noChangeArrowheads="1"/>
              </p:cNvSpPr>
              <p:nvPr/>
            </p:nvSpPr>
            <p:spPr bwMode="auto">
              <a:xfrm>
                <a:off x="3412" y="3316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18" name="Group 251"/>
              <p:cNvGrpSpPr>
                <a:grpSpLocks/>
              </p:cNvGrpSpPr>
              <p:nvPr/>
            </p:nvGrpSpPr>
            <p:grpSpPr bwMode="auto">
              <a:xfrm>
                <a:off x="3552" y="3313"/>
                <a:ext cx="97" cy="144"/>
                <a:chOff x="3552" y="3313"/>
                <a:chExt cx="97" cy="144"/>
              </a:xfrm>
            </p:grpSpPr>
            <p:sp>
              <p:nvSpPr>
                <p:cNvPr id="77972" name="Arc 252"/>
                <p:cNvSpPr>
                  <a:spLocks/>
                </p:cNvSpPr>
                <p:nvPr/>
              </p:nvSpPr>
              <p:spPr bwMode="auto">
                <a:xfrm>
                  <a:off x="3552" y="331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73" name="Arc 253"/>
                <p:cNvSpPr>
                  <a:spLocks/>
                </p:cNvSpPr>
                <p:nvPr/>
              </p:nvSpPr>
              <p:spPr bwMode="auto">
                <a:xfrm rot="10800000">
                  <a:off x="3553" y="338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19" name="Group 254"/>
              <p:cNvGrpSpPr>
                <a:grpSpLocks/>
              </p:cNvGrpSpPr>
              <p:nvPr/>
            </p:nvGrpSpPr>
            <p:grpSpPr bwMode="auto">
              <a:xfrm>
                <a:off x="3408" y="3309"/>
                <a:ext cx="97" cy="144"/>
                <a:chOff x="3408" y="3309"/>
                <a:chExt cx="97" cy="144"/>
              </a:xfrm>
            </p:grpSpPr>
            <p:sp>
              <p:nvSpPr>
                <p:cNvPr id="77970" name="Arc 255"/>
                <p:cNvSpPr>
                  <a:spLocks/>
                </p:cNvSpPr>
                <p:nvPr/>
              </p:nvSpPr>
              <p:spPr bwMode="auto">
                <a:xfrm>
                  <a:off x="3409" y="33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71" name="Arc 256"/>
                <p:cNvSpPr>
                  <a:spLocks/>
                </p:cNvSpPr>
                <p:nvPr/>
              </p:nvSpPr>
              <p:spPr bwMode="auto">
                <a:xfrm rot="10800000">
                  <a:off x="3408" y="3381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68" name="Rectangle 257"/>
              <p:cNvSpPr>
                <a:spLocks noChangeArrowheads="1"/>
              </p:cNvSpPr>
              <p:nvPr/>
            </p:nvSpPr>
            <p:spPr bwMode="auto">
              <a:xfrm>
                <a:off x="3505" y="328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69" name="Rectangle 258"/>
              <p:cNvSpPr>
                <a:spLocks noChangeArrowheads="1"/>
              </p:cNvSpPr>
              <p:nvPr/>
            </p:nvSpPr>
            <p:spPr bwMode="auto">
              <a:xfrm>
                <a:off x="3381" y="3289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20" name="Group 259"/>
            <p:cNvGrpSpPr>
              <a:grpSpLocks/>
            </p:cNvGrpSpPr>
            <p:nvPr/>
          </p:nvGrpSpPr>
          <p:grpSpPr bwMode="auto">
            <a:xfrm>
              <a:off x="3765" y="2417"/>
              <a:ext cx="268" cy="198"/>
              <a:chOff x="3765" y="2417"/>
              <a:chExt cx="268" cy="198"/>
            </a:xfrm>
          </p:grpSpPr>
          <p:sp>
            <p:nvSpPr>
              <p:cNvPr id="77956" name="Oval 260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21" name="Group 261"/>
              <p:cNvGrpSpPr>
                <a:grpSpLocks/>
              </p:cNvGrpSpPr>
              <p:nvPr/>
            </p:nvGrpSpPr>
            <p:grpSpPr bwMode="auto">
              <a:xfrm>
                <a:off x="3936" y="2449"/>
                <a:ext cx="97" cy="144"/>
                <a:chOff x="3936" y="2449"/>
                <a:chExt cx="97" cy="144"/>
              </a:xfrm>
            </p:grpSpPr>
            <p:sp>
              <p:nvSpPr>
                <p:cNvPr id="77963" name="Arc 262"/>
                <p:cNvSpPr>
                  <a:spLocks/>
                </p:cNvSpPr>
                <p:nvPr/>
              </p:nvSpPr>
              <p:spPr bwMode="auto">
                <a:xfrm>
                  <a:off x="3936" y="2449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64" name="Arc 263"/>
                <p:cNvSpPr>
                  <a:spLocks/>
                </p:cNvSpPr>
                <p:nvPr/>
              </p:nvSpPr>
              <p:spPr bwMode="auto">
                <a:xfrm rot="10800000">
                  <a:off x="3937" y="25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22" name="Group 264"/>
              <p:cNvGrpSpPr>
                <a:grpSpLocks/>
              </p:cNvGrpSpPr>
              <p:nvPr/>
            </p:nvGrpSpPr>
            <p:grpSpPr bwMode="auto">
              <a:xfrm>
                <a:off x="3792" y="2445"/>
                <a:ext cx="97" cy="144"/>
                <a:chOff x="3792" y="2445"/>
                <a:chExt cx="97" cy="144"/>
              </a:xfrm>
            </p:grpSpPr>
            <p:sp>
              <p:nvSpPr>
                <p:cNvPr id="77961" name="Arc 265"/>
                <p:cNvSpPr>
                  <a:spLocks/>
                </p:cNvSpPr>
                <p:nvPr/>
              </p:nvSpPr>
              <p:spPr bwMode="auto">
                <a:xfrm>
                  <a:off x="3793" y="244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62" name="Arc 266"/>
                <p:cNvSpPr>
                  <a:spLocks/>
                </p:cNvSpPr>
                <p:nvPr/>
              </p:nvSpPr>
              <p:spPr bwMode="auto">
                <a:xfrm rot="10800000">
                  <a:off x="3792" y="251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59" name="Rectangle 267"/>
              <p:cNvSpPr>
                <a:spLocks noChangeArrowheads="1"/>
              </p:cNvSpPr>
              <p:nvPr/>
            </p:nvSpPr>
            <p:spPr bwMode="auto">
              <a:xfrm>
                <a:off x="3889" y="2417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60" name="Rectangle 268"/>
              <p:cNvSpPr>
                <a:spLocks noChangeArrowheads="1"/>
              </p:cNvSpPr>
              <p:nvPr/>
            </p:nvSpPr>
            <p:spPr bwMode="auto">
              <a:xfrm>
                <a:off x="3765" y="242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89" name="Group 269"/>
            <p:cNvGrpSpPr>
              <a:grpSpLocks/>
            </p:cNvGrpSpPr>
            <p:nvPr/>
          </p:nvGrpSpPr>
          <p:grpSpPr bwMode="auto">
            <a:xfrm>
              <a:off x="3765" y="2705"/>
              <a:ext cx="268" cy="198"/>
              <a:chOff x="3765" y="2705"/>
              <a:chExt cx="268" cy="198"/>
            </a:xfrm>
          </p:grpSpPr>
          <p:sp>
            <p:nvSpPr>
              <p:cNvPr id="77947" name="Oval 270"/>
              <p:cNvSpPr>
                <a:spLocks noChangeArrowheads="1"/>
              </p:cNvSpPr>
              <p:nvPr/>
            </p:nvSpPr>
            <p:spPr bwMode="auto">
              <a:xfrm>
                <a:off x="3796" y="2740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90" name="Group 271"/>
              <p:cNvGrpSpPr>
                <a:grpSpLocks/>
              </p:cNvGrpSpPr>
              <p:nvPr/>
            </p:nvGrpSpPr>
            <p:grpSpPr bwMode="auto">
              <a:xfrm>
                <a:off x="3936" y="2737"/>
                <a:ext cx="97" cy="144"/>
                <a:chOff x="3936" y="2737"/>
                <a:chExt cx="97" cy="144"/>
              </a:xfrm>
            </p:grpSpPr>
            <p:sp>
              <p:nvSpPr>
                <p:cNvPr id="77954" name="Arc 272"/>
                <p:cNvSpPr>
                  <a:spLocks/>
                </p:cNvSpPr>
                <p:nvPr/>
              </p:nvSpPr>
              <p:spPr bwMode="auto">
                <a:xfrm>
                  <a:off x="3936" y="273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55" name="Arc 273"/>
                <p:cNvSpPr>
                  <a:spLocks/>
                </p:cNvSpPr>
                <p:nvPr/>
              </p:nvSpPr>
              <p:spPr bwMode="auto">
                <a:xfrm rot="10800000">
                  <a:off x="3937" y="28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191" name="Group 274"/>
              <p:cNvGrpSpPr>
                <a:grpSpLocks/>
              </p:cNvGrpSpPr>
              <p:nvPr/>
            </p:nvGrpSpPr>
            <p:grpSpPr bwMode="auto">
              <a:xfrm>
                <a:off x="3792" y="2733"/>
                <a:ext cx="97" cy="144"/>
                <a:chOff x="3792" y="2733"/>
                <a:chExt cx="97" cy="144"/>
              </a:xfrm>
            </p:grpSpPr>
            <p:sp>
              <p:nvSpPr>
                <p:cNvPr id="77952" name="Arc 275"/>
                <p:cNvSpPr>
                  <a:spLocks/>
                </p:cNvSpPr>
                <p:nvPr/>
              </p:nvSpPr>
              <p:spPr bwMode="auto">
                <a:xfrm>
                  <a:off x="3793" y="2733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53" name="Arc 276"/>
                <p:cNvSpPr>
                  <a:spLocks/>
                </p:cNvSpPr>
                <p:nvPr/>
              </p:nvSpPr>
              <p:spPr bwMode="auto">
                <a:xfrm rot="10800000">
                  <a:off x="3792" y="280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50" name="Rectangle 277"/>
              <p:cNvSpPr>
                <a:spLocks noChangeArrowheads="1"/>
              </p:cNvSpPr>
              <p:nvPr/>
            </p:nvSpPr>
            <p:spPr bwMode="auto">
              <a:xfrm>
                <a:off x="3889" y="270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51" name="Rectangle 278"/>
              <p:cNvSpPr>
                <a:spLocks noChangeArrowheads="1"/>
              </p:cNvSpPr>
              <p:nvPr/>
            </p:nvSpPr>
            <p:spPr bwMode="auto">
              <a:xfrm>
                <a:off x="3765" y="271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192" name="Group 279"/>
            <p:cNvGrpSpPr>
              <a:grpSpLocks/>
            </p:cNvGrpSpPr>
            <p:nvPr/>
          </p:nvGrpSpPr>
          <p:grpSpPr bwMode="auto">
            <a:xfrm>
              <a:off x="3765" y="2993"/>
              <a:ext cx="268" cy="198"/>
              <a:chOff x="3765" y="2993"/>
              <a:chExt cx="268" cy="198"/>
            </a:xfrm>
          </p:grpSpPr>
          <p:sp>
            <p:nvSpPr>
              <p:cNvPr id="77938" name="Oval 280"/>
              <p:cNvSpPr>
                <a:spLocks noChangeArrowheads="1"/>
              </p:cNvSpPr>
              <p:nvPr/>
            </p:nvSpPr>
            <p:spPr bwMode="auto">
              <a:xfrm>
                <a:off x="3796" y="3028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193" name="Group 281"/>
              <p:cNvGrpSpPr>
                <a:grpSpLocks/>
              </p:cNvGrpSpPr>
              <p:nvPr/>
            </p:nvGrpSpPr>
            <p:grpSpPr bwMode="auto">
              <a:xfrm>
                <a:off x="3936" y="3025"/>
                <a:ext cx="97" cy="144"/>
                <a:chOff x="3936" y="3025"/>
                <a:chExt cx="97" cy="144"/>
              </a:xfrm>
            </p:grpSpPr>
            <p:sp>
              <p:nvSpPr>
                <p:cNvPr id="77945" name="Arc 282"/>
                <p:cNvSpPr>
                  <a:spLocks/>
                </p:cNvSpPr>
                <p:nvPr/>
              </p:nvSpPr>
              <p:spPr bwMode="auto">
                <a:xfrm>
                  <a:off x="3936" y="302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46" name="Arc 283"/>
                <p:cNvSpPr>
                  <a:spLocks/>
                </p:cNvSpPr>
                <p:nvPr/>
              </p:nvSpPr>
              <p:spPr bwMode="auto">
                <a:xfrm rot="10800000">
                  <a:off x="3937" y="3097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204" name="Group 284"/>
              <p:cNvGrpSpPr>
                <a:grpSpLocks/>
              </p:cNvGrpSpPr>
              <p:nvPr/>
            </p:nvGrpSpPr>
            <p:grpSpPr bwMode="auto">
              <a:xfrm>
                <a:off x="3792" y="3021"/>
                <a:ext cx="97" cy="144"/>
                <a:chOff x="3792" y="3021"/>
                <a:chExt cx="97" cy="144"/>
              </a:xfrm>
            </p:grpSpPr>
            <p:sp>
              <p:nvSpPr>
                <p:cNvPr id="77943" name="Arc 285"/>
                <p:cNvSpPr>
                  <a:spLocks/>
                </p:cNvSpPr>
                <p:nvPr/>
              </p:nvSpPr>
              <p:spPr bwMode="auto">
                <a:xfrm>
                  <a:off x="3793" y="30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44" name="Arc 286"/>
                <p:cNvSpPr>
                  <a:spLocks/>
                </p:cNvSpPr>
                <p:nvPr/>
              </p:nvSpPr>
              <p:spPr bwMode="auto">
                <a:xfrm rot="10800000">
                  <a:off x="3792" y="309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41" name="Rectangle 287"/>
              <p:cNvSpPr>
                <a:spLocks noChangeArrowheads="1"/>
              </p:cNvSpPr>
              <p:nvPr/>
            </p:nvSpPr>
            <p:spPr bwMode="auto">
              <a:xfrm>
                <a:off x="3889" y="299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42" name="Rectangle 288"/>
              <p:cNvSpPr>
                <a:spLocks noChangeArrowheads="1"/>
              </p:cNvSpPr>
              <p:nvPr/>
            </p:nvSpPr>
            <p:spPr bwMode="auto">
              <a:xfrm>
                <a:off x="3765" y="300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8205" name="Group 289"/>
            <p:cNvGrpSpPr>
              <a:grpSpLocks/>
            </p:cNvGrpSpPr>
            <p:nvPr/>
          </p:nvGrpSpPr>
          <p:grpSpPr bwMode="auto">
            <a:xfrm>
              <a:off x="3765" y="3281"/>
              <a:ext cx="268" cy="198"/>
              <a:chOff x="3765" y="3281"/>
              <a:chExt cx="268" cy="198"/>
            </a:xfrm>
          </p:grpSpPr>
          <p:sp>
            <p:nvSpPr>
              <p:cNvPr id="77929" name="Oval 290"/>
              <p:cNvSpPr>
                <a:spLocks noChangeArrowheads="1"/>
              </p:cNvSpPr>
              <p:nvPr/>
            </p:nvSpPr>
            <p:spPr bwMode="auto">
              <a:xfrm>
                <a:off x="3796" y="3316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8206" name="Group 291"/>
              <p:cNvGrpSpPr>
                <a:grpSpLocks/>
              </p:cNvGrpSpPr>
              <p:nvPr/>
            </p:nvGrpSpPr>
            <p:grpSpPr bwMode="auto">
              <a:xfrm>
                <a:off x="3936" y="3313"/>
                <a:ext cx="97" cy="144"/>
                <a:chOff x="3936" y="3313"/>
                <a:chExt cx="97" cy="144"/>
              </a:xfrm>
            </p:grpSpPr>
            <p:sp>
              <p:nvSpPr>
                <p:cNvPr id="77936" name="Arc 292"/>
                <p:cNvSpPr>
                  <a:spLocks/>
                </p:cNvSpPr>
                <p:nvPr/>
              </p:nvSpPr>
              <p:spPr bwMode="auto">
                <a:xfrm>
                  <a:off x="3936" y="331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37" name="Arc 293"/>
                <p:cNvSpPr>
                  <a:spLocks/>
                </p:cNvSpPr>
                <p:nvPr/>
              </p:nvSpPr>
              <p:spPr bwMode="auto">
                <a:xfrm rot="10800000">
                  <a:off x="3937" y="338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8207" name="Group 294"/>
              <p:cNvGrpSpPr>
                <a:grpSpLocks/>
              </p:cNvGrpSpPr>
              <p:nvPr/>
            </p:nvGrpSpPr>
            <p:grpSpPr bwMode="auto">
              <a:xfrm>
                <a:off x="3792" y="3309"/>
                <a:ext cx="97" cy="144"/>
                <a:chOff x="3792" y="3309"/>
                <a:chExt cx="97" cy="144"/>
              </a:xfrm>
            </p:grpSpPr>
            <p:sp>
              <p:nvSpPr>
                <p:cNvPr id="77934" name="Arc 295"/>
                <p:cNvSpPr>
                  <a:spLocks/>
                </p:cNvSpPr>
                <p:nvPr/>
              </p:nvSpPr>
              <p:spPr bwMode="auto">
                <a:xfrm>
                  <a:off x="3793" y="33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35" name="Arc 296"/>
                <p:cNvSpPr>
                  <a:spLocks/>
                </p:cNvSpPr>
                <p:nvPr/>
              </p:nvSpPr>
              <p:spPr bwMode="auto">
                <a:xfrm rot="10800000">
                  <a:off x="3792" y="3381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32" name="Rectangle 297"/>
              <p:cNvSpPr>
                <a:spLocks noChangeArrowheads="1"/>
              </p:cNvSpPr>
              <p:nvPr/>
            </p:nvSpPr>
            <p:spPr bwMode="auto">
              <a:xfrm>
                <a:off x="3889" y="328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33" name="Rectangle 298"/>
              <p:cNvSpPr>
                <a:spLocks noChangeArrowheads="1"/>
              </p:cNvSpPr>
              <p:nvPr/>
            </p:nvSpPr>
            <p:spPr bwMode="auto">
              <a:xfrm>
                <a:off x="3765" y="3289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56" name="Group 299"/>
            <p:cNvGrpSpPr>
              <a:grpSpLocks/>
            </p:cNvGrpSpPr>
            <p:nvPr/>
          </p:nvGrpSpPr>
          <p:grpSpPr bwMode="auto">
            <a:xfrm>
              <a:off x="4149" y="2417"/>
              <a:ext cx="268" cy="198"/>
              <a:chOff x="4149" y="2417"/>
              <a:chExt cx="268" cy="198"/>
            </a:xfrm>
          </p:grpSpPr>
          <p:sp>
            <p:nvSpPr>
              <p:cNvPr id="77920" name="Oval 300"/>
              <p:cNvSpPr>
                <a:spLocks noChangeArrowheads="1"/>
              </p:cNvSpPr>
              <p:nvPr/>
            </p:nvSpPr>
            <p:spPr bwMode="auto">
              <a:xfrm>
                <a:off x="4180" y="2452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57" name="Group 301"/>
              <p:cNvGrpSpPr>
                <a:grpSpLocks/>
              </p:cNvGrpSpPr>
              <p:nvPr/>
            </p:nvGrpSpPr>
            <p:grpSpPr bwMode="auto">
              <a:xfrm>
                <a:off x="4320" y="2449"/>
                <a:ext cx="97" cy="144"/>
                <a:chOff x="4320" y="2449"/>
                <a:chExt cx="97" cy="144"/>
              </a:xfrm>
            </p:grpSpPr>
            <p:sp>
              <p:nvSpPr>
                <p:cNvPr id="77927" name="Arc 302"/>
                <p:cNvSpPr>
                  <a:spLocks/>
                </p:cNvSpPr>
                <p:nvPr/>
              </p:nvSpPr>
              <p:spPr bwMode="auto">
                <a:xfrm>
                  <a:off x="4320" y="2449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28" name="Arc 303"/>
                <p:cNvSpPr>
                  <a:spLocks/>
                </p:cNvSpPr>
                <p:nvPr/>
              </p:nvSpPr>
              <p:spPr bwMode="auto">
                <a:xfrm rot="10800000">
                  <a:off x="4321" y="25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58" name="Group 304"/>
              <p:cNvGrpSpPr>
                <a:grpSpLocks/>
              </p:cNvGrpSpPr>
              <p:nvPr/>
            </p:nvGrpSpPr>
            <p:grpSpPr bwMode="auto">
              <a:xfrm>
                <a:off x="4176" y="2445"/>
                <a:ext cx="97" cy="144"/>
                <a:chOff x="4176" y="2445"/>
                <a:chExt cx="97" cy="144"/>
              </a:xfrm>
            </p:grpSpPr>
            <p:sp>
              <p:nvSpPr>
                <p:cNvPr id="77925" name="Arc 305"/>
                <p:cNvSpPr>
                  <a:spLocks/>
                </p:cNvSpPr>
                <p:nvPr/>
              </p:nvSpPr>
              <p:spPr bwMode="auto">
                <a:xfrm>
                  <a:off x="4177" y="244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26" name="Arc 306"/>
                <p:cNvSpPr>
                  <a:spLocks/>
                </p:cNvSpPr>
                <p:nvPr/>
              </p:nvSpPr>
              <p:spPr bwMode="auto">
                <a:xfrm rot="10800000">
                  <a:off x="4176" y="251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23" name="Rectangle 307"/>
              <p:cNvSpPr>
                <a:spLocks noChangeArrowheads="1"/>
              </p:cNvSpPr>
              <p:nvPr/>
            </p:nvSpPr>
            <p:spPr bwMode="auto">
              <a:xfrm>
                <a:off x="4273" y="2417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24" name="Rectangle 308"/>
              <p:cNvSpPr>
                <a:spLocks noChangeArrowheads="1"/>
              </p:cNvSpPr>
              <p:nvPr/>
            </p:nvSpPr>
            <p:spPr bwMode="auto">
              <a:xfrm>
                <a:off x="4149" y="242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59" name="Group 309"/>
            <p:cNvGrpSpPr>
              <a:grpSpLocks/>
            </p:cNvGrpSpPr>
            <p:nvPr/>
          </p:nvGrpSpPr>
          <p:grpSpPr bwMode="auto">
            <a:xfrm>
              <a:off x="4149" y="2705"/>
              <a:ext cx="268" cy="198"/>
              <a:chOff x="4149" y="2705"/>
              <a:chExt cx="268" cy="198"/>
            </a:xfrm>
          </p:grpSpPr>
          <p:sp>
            <p:nvSpPr>
              <p:cNvPr id="77911" name="Oval 310"/>
              <p:cNvSpPr>
                <a:spLocks noChangeArrowheads="1"/>
              </p:cNvSpPr>
              <p:nvPr/>
            </p:nvSpPr>
            <p:spPr bwMode="auto">
              <a:xfrm>
                <a:off x="4180" y="2740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60" name="Group 311"/>
              <p:cNvGrpSpPr>
                <a:grpSpLocks/>
              </p:cNvGrpSpPr>
              <p:nvPr/>
            </p:nvGrpSpPr>
            <p:grpSpPr bwMode="auto">
              <a:xfrm>
                <a:off x="4320" y="2737"/>
                <a:ext cx="97" cy="144"/>
                <a:chOff x="4320" y="2737"/>
                <a:chExt cx="97" cy="144"/>
              </a:xfrm>
            </p:grpSpPr>
            <p:sp>
              <p:nvSpPr>
                <p:cNvPr id="77918" name="Arc 312"/>
                <p:cNvSpPr>
                  <a:spLocks/>
                </p:cNvSpPr>
                <p:nvPr/>
              </p:nvSpPr>
              <p:spPr bwMode="auto">
                <a:xfrm>
                  <a:off x="4320" y="273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19" name="Arc 313"/>
                <p:cNvSpPr>
                  <a:spLocks/>
                </p:cNvSpPr>
                <p:nvPr/>
              </p:nvSpPr>
              <p:spPr bwMode="auto">
                <a:xfrm rot="10800000">
                  <a:off x="4321" y="28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61" name="Group 314"/>
              <p:cNvGrpSpPr>
                <a:grpSpLocks/>
              </p:cNvGrpSpPr>
              <p:nvPr/>
            </p:nvGrpSpPr>
            <p:grpSpPr bwMode="auto">
              <a:xfrm>
                <a:off x="4176" y="2733"/>
                <a:ext cx="97" cy="144"/>
                <a:chOff x="4176" y="2733"/>
                <a:chExt cx="97" cy="144"/>
              </a:xfrm>
            </p:grpSpPr>
            <p:sp>
              <p:nvSpPr>
                <p:cNvPr id="77916" name="Arc 315"/>
                <p:cNvSpPr>
                  <a:spLocks/>
                </p:cNvSpPr>
                <p:nvPr/>
              </p:nvSpPr>
              <p:spPr bwMode="auto">
                <a:xfrm>
                  <a:off x="4177" y="2733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17" name="Arc 316"/>
                <p:cNvSpPr>
                  <a:spLocks/>
                </p:cNvSpPr>
                <p:nvPr/>
              </p:nvSpPr>
              <p:spPr bwMode="auto">
                <a:xfrm rot="10800000">
                  <a:off x="4176" y="280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14" name="Rectangle 317"/>
              <p:cNvSpPr>
                <a:spLocks noChangeArrowheads="1"/>
              </p:cNvSpPr>
              <p:nvPr/>
            </p:nvSpPr>
            <p:spPr bwMode="auto">
              <a:xfrm>
                <a:off x="4273" y="270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15" name="Rectangle 318"/>
              <p:cNvSpPr>
                <a:spLocks noChangeArrowheads="1"/>
              </p:cNvSpPr>
              <p:nvPr/>
            </p:nvSpPr>
            <p:spPr bwMode="auto">
              <a:xfrm>
                <a:off x="4149" y="271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62" name="Group 319"/>
            <p:cNvGrpSpPr>
              <a:grpSpLocks/>
            </p:cNvGrpSpPr>
            <p:nvPr/>
          </p:nvGrpSpPr>
          <p:grpSpPr bwMode="auto">
            <a:xfrm>
              <a:off x="4149" y="2993"/>
              <a:ext cx="268" cy="198"/>
              <a:chOff x="4149" y="2993"/>
              <a:chExt cx="268" cy="198"/>
            </a:xfrm>
          </p:grpSpPr>
          <p:sp>
            <p:nvSpPr>
              <p:cNvPr id="77902" name="Oval 320"/>
              <p:cNvSpPr>
                <a:spLocks noChangeArrowheads="1"/>
              </p:cNvSpPr>
              <p:nvPr/>
            </p:nvSpPr>
            <p:spPr bwMode="auto">
              <a:xfrm>
                <a:off x="4180" y="3028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63" name="Group 321"/>
              <p:cNvGrpSpPr>
                <a:grpSpLocks/>
              </p:cNvGrpSpPr>
              <p:nvPr/>
            </p:nvGrpSpPr>
            <p:grpSpPr bwMode="auto">
              <a:xfrm>
                <a:off x="4320" y="3025"/>
                <a:ext cx="97" cy="144"/>
                <a:chOff x="4320" y="3025"/>
                <a:chExt cx="97" cy="144"/>
              </a:xfrm>
            </p:grpSpPr>
            <p:sp>
              <p:nvSpPr>
                <p:cNvPr id="77909" name="Arc 322"/>
                <p:cNvSpPr>
                  <a:spLocks/>
                </p:cNvSpPr>
                <p:nvPr/>
              </p:nvSpPr>
              <p:spPr bwMode="auto">
                <a:xfrm>
                  <a:off x="4320" y="302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10" name="Arc 323"/>
                <p:cNvSpPr>
                  <a:spLocks/>
                </p:cNvSpPr>
                <p:nvPr/>
              </p:nvSpPr>
              <p:spPr bwMode="auto">
                <a:xfrm rot="10800000">
                  <a:off x="4321" y="3097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64" name="Group 324"/>
              <p:cNvGrpSpPr>
                <a:grpSpLocks/>
              </p:cNvGrpSpPr>
              <p:nvPr/>
            </p:nvGrpSpPr>
            <p:grpSpPr bwMode="auto">
              <a:xfrm>
                <a:off x="4176" y="3021"/>
                <a:ext cx="97" cy="144"/>
                <a:chOff x="4176" y="3021"/>
                <a:chExt cx="97" cy="144"/>
              </a:xfrm>
            </p:grpSpPr>
            <p:sp>
              <p:nvSpPr>
                <p:cNvPr id="77907" name="Arc 325"/>
                <p:cNvSpPr>
                  <a:spLocks/>
                </p:cNvSpPr>
                <p:nvPr/>
              </p:nvSpPr>
              <p:spPr bwMode="auto">
                <a:xfrm>
                  <a:off x="4177" y="30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08" name="Arc 326"/>
                <p:cNvSpPr>
                  <a:spLocks/>
                </p:cNvSpPr>
                <p:nvPr/>
              </p:nvSpPr>
              <p:spPr bwMode="auto">
                <a:xfrm rot="10800000">
                  <a:off x="4176" y="309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905" name="Rectangle 327"/>
              <p:cNvSpPr>
                <a:spLocks noChangeArrowheads="1"/>
              </p:cNvSpPr>
              <p:nvPr/>
            </p:nvSpPr>
            <p:spPr bwMode="auto">
              <a:xfrm>
                <a:off x="4273" y="299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906" name="Rectangle 328"/>
              <p:cNvSpPr>
                <a:spLocks noChangeArrowheads="1"/>
              </p:cNvSpPr>
              <p:nvPr/>
            </p:nvSpPr>
            <p:spPr bwMode="auto">
              <a:xfrm>
                <a:off x="4149" y="300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65" name="Group 329"/>
            <p:cNvGrpSpPr>
              <a:grpSpLocks/>
            </p:cNvGrpSpPr>
            <p:nvPr/>
          </p:nvGrpSpPr>
          <p:grpSpPr bwMode="auto">
            <a:xfrm>
              <a:off x="4149" y="3281"/>
              <a:ext cx="268" cy="198"/>
              <a:chOff x="4149" y="3281"/>
              <a:chExt cx="268" cy="198"/>
            </a:xfrm>
          </p:grpSpPr>
          <p:sp>
            <p:nvSpPr>
              <p:cNvPr id="77893" name="Oval 330"/>
              <p:cNvSpPr>
                <a:spLocks noChangeArrowheads="1"/>
              </p:cNvSpPr>
              <p:nvPr/>
            </p:nvSpPr>
            <p:spPr bwMode="auto">
              <a:xfrm>
                <a:off x="4180" y="3316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66" name="Group 331"/>
              <p:cNvGrpSpPr>
                <a:grpSpLocks/>
              </p:cNvGrpSpPr>
              <p:nvPr/>
            </p:nvGrpSpPr>
            <p:grpSpPr bwMode="auto">
              <a:xfrm>
                <a:off x="4320" y="3313"/>
                <a:ext cx="97" cy="144"/>
                <a:chOff x="4320" y="3313"/>
                <a:chExt cx="97" cy="144"/>
              </a:xfrm>
            </p:grpSpPr>
            <p:sp>
              <p:nvSpPr>
                <p:cNvPr id="77900" name="Arc 332"/>
                <p:cNvSpPr>
                  <a:spLocks/>
                </p:cNvSpPr>
                <p:nvPr/>
              </p:nvSpPr>
              <p:spPr bwMode="auto">
                <a:xfrm>
                  <a:off x="4320" y="331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901" name="Arc 333"/>
                <p:cNvSpPr>
                  <a:spLocks/>
                </p:cNvSpPr>
                <p:nvPr/>
              </p:nvSpPr>
              <p:spPr bwMode="auto">
                <a:xfrm rot="10800000">
                  <a:off x="4321" y="338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67" name="Group 334"/>
              <p:cNvGrpSpPr>
                <a:grpSpLocks/>
              </p:cNvGrpSpPr>
              <p:nvPr/>
            </p:nvGrpSpPr>
            <p:grpSpPr bwMode="auto">
              <a:xfrm>
                <a:off x="4176" y="3309"/>
                <a:ext cx="97" cy="144"/>
                <a:chOff x="4176" y="3309"/>
                <a:chExt cx="97" cy="144"/>
              </a:xfrm>
            </p:grpSpPr>
            <p:sp>
              <p:nvSpPr>
                <p:cNvPr id="77898" name="Arc 335"/>
                <p:cNvSpPr>
                  <a:spLocks/>
                </p:cNvSpPr>
                <p:nvPr/>
              </p:nvSpPr>
              <p:spPr bwMode="auto">
                <a:xfrm>
                  <a:off x="4177" y="33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99" name="Arc 336"/>
                <p:cNvSpPr>
                  <a:spLocks/>
                </p:cNvSpPr>
                <p:nvPr/>
              </p:nvSpPr>
              <p:spPr bwMode="auto">
                <a:xfrm rot="10800000">
                  <a:off x="4176" y="3381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896" name="Rectangle 337"/>
              <p:cNvSpPr>
                <a:spLocks noChangeArrowheads="1"/>
              </p:cNvSpPr>
              <p:nvPr/>
            </p:nvSpPr>
            <p:spPr bwMode="auto">
              <a:xfrm>
                <a:off x="4273" y="328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897" name="Rectangle 338"/>
              <p:cNvSpPr>
                <a:spLocks noChangeArrowheads="1"/>
              </p:cNvSpPr>
              <p:nvPr/>
            </p:nvSpPr>
            <p:spPr bwMode="auto">
              <a:xfrm>
                <a:off x="4149" y="3289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68" name="Group 339"/>
            <p:cNvGrpSpPr>
              <a:grpSpLocks/>
            </p:cNvGrpSpPr>
            <p:nvPr/>
          </p:nvGrpSpPr>
          <p:grpSpPr bwMode="auto">
            <a:xfrm>
              <a:off x="4533" y="2417"/>
              <a:ext cx="268" cy="198"/>
              <a:chOff x="4533" y="2417"/>
              <a:chExt cx="268" cy="198"/>
            </a:xfrm>
          </p:grpSpPr>
          <p:sp>
            <p:nvSpPr>
              <p:cNvPr id="77884" name="Oval 340"/>
              <p:cNvSpPr>
                <a:spLocks noChangeArrowheads="1"/>
              </p:cNvSpPr>
              <p:nvPr/>
            </p:nvSpPr>
            <p:spPr bwMode="auto">
              <a:xfrm>
                <a:off x="4564" y="2452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69" name="Group 341"/>
              <p:cNvGrpSpPr>
                <a:grpSpLocks/>
              </p:cNvGrpSpPr>
              <p:nvPr/>
            </p:nvGrpSpPr>
            <p:grpSpPr bwMode="auto">
              <a:xfrm>
                <a:off x="4704" y="2449"/>
                <a:ext cx="97" cy="144"/>
                <a:chOff x="4704" y="2449"/>
                <a:chExt cx="97" cy="144"/>
              </a:xfrm>
            </p:grpSpPr>
            <p:sp>
              <p:nvSpPr>
                <p:cNvPr id="77891" name="Arc 342"/>
                <p:cNvSpPr>
                  <a:spLocks/>
                </p:cNvSpPr>
                <p:nvPr/>
              </p:nvSpPr>
              <p:spPr bwMode="auto">
                <a:xfrm>
                  <a:off x="4704" y="2449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92" name="Arc 343"/>
                <p:cNvSpPr>
                  <a:spLocks/>
                </p:cNvSpPr>
                <p:nvPr/>
              </p:nvSpPr>
              <p:spPr bwMode="auto">
                <a:xfrm rot="10800000">
                  <a:off x="4705" y="25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70" name="Group 344"/>
              <p:cNvGrpSpPr>
                <a:grpSpLocks/>
              </p:cNvGrpSpPr>
              <p:nvPr/>
            </p:nvGrpSpPr>
            <p:grpSpPr bwMode="auto">
              <a:xfrm>
                <a:off x="4560" y="2445"/>
                <a:ext cx="97" cy="144"/>
                <a:chOff x="4560" y="2445"/>
                <a:chExt cx="97" cy="144"/>
              </a:xfrm>
            </p:grpSpPr>
            <p:sp>
              <p:nvSpPr>
                <p:cNvPr id="77889" name="Arc 345"/>
                <p:cNvSpPr>
                  <a:spLocks/>
                </p:cNvSpPr>
                <p:nvPr/>
              </p:nvSpPr>
              <p:spPr bwMode="auto">
                <a:xfrm>
                  <a:off x="4561" y="244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90" name="Arc 346"/>
                <p:cNvSpPr>
                  <a:spLocks/>
                </p:cNvSpPr>
                <p:nvPr/>
              </p:nvSpPr>
              <p:spPr bwMode="auto">
                <a:xfrm rot="10800000">
                  <a:off x="4560" y="251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887" name="Rectangle 347"/>
              <p:cNvSpPr>
                <a:spLocks noChangeArrowheads="1"/>
              </p:cNvSpPr>
              <p:nvPr/>
            </p:nvSpPr>
            <p:spPr bwMode="auto">
              <a:xfrm>
                <a:off x="4657" y="2417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888" name="Rectangle 348"/>
              <p:cNvSpPr>
                <a:spLocks noChangeArrowheads="1"/>
              </p:cNvSpPr>
              <p:nvPr/>
            </p:nvSpPr>
            <p:spPr bwMode="auto">
              <a:xfrm>
                <a:off x="4533" y="242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71" name="Group 349"/>
            <p:cNvGrpSpPr>
              <a:grpSpLocks/>
            </p:cNvGrpSpPr>
            <p:nvPr/>
          </p:nvGrpSpPr>
          <p:grpSpPr bwMode="auto">
            <a:xfrm>
              <a:off x="4533" y="2705"/>
              <a:ext cx="268" cy="198"/>
              <a:chOff x="4533" y="2705"/>
              <a:chExt cx="268" cy="198"/>
            </a:xfrm>
          </p:grpSpPr>
          <p:sp>
            <p:nvSpPr>
              <p:cNvPr id="77875" name="Oval 350"/>
              <p:cNvSpPr>
                <a:spLocks noChangeArrowheads="1"/>
              </p:cNvSpPr>
              <p:nvPr/>
            </p:nvSpPr>
            <p:spPr bwMode="auto">
              <a:xfrm>
                <a:off x="4564" y="2740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72" name="Group 351"/>
              <p:cNvGrpSpPr>
                <a:grpSpLocks/>
              </p:cNvGrpSpPr>
              <p:nvPr/>
            </p:nvGrpSpPr>
            <p:grpSpPr bwMode="auto">
              <a:xfrm>
                <a:off x="4704" y="2737"/>
                <a:ext cx="97" cy="144"/>
                <a:chOff x="4704" y="2737"/>
                <a:chExt cx="97" cy="144"/>
              </a:xfrm>
            </p:grpSpPr>
            <p:sp>
              <p:nvSpPr>
                <p:cNvPr id="77882" name="Arc 352"/>
                <p:cNvSpPr>
                  <a:spLocks/>
                </p:cNvSpPr>
                <p:nvPr/>
              </p:nvSpPr>
              <p:spPr bwMode="auto">
                <a:xfrm>
                  <a:off x="4704" y="2737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83" name="Arc 353"/>
                <p:cNvSpPr>
                  <a:spLocks/>
                </p:cNvSpPr>
                <p:nvPr/>
              </p:nvSpPr>
              <p:spPr bwMode="auto">
                <a:xfrm rot="10800000">
                  <a:off x="4705" y="28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73" name="Group 354"/>
              <p:cNvGrpSpPr>
                <a:grpSpLocks/>
              </p:cNvGrpSpPr>
              <p:nvPr/>
            </p:nvGrpSpPr>
            <p:grpSpPr bwMode="auto">
              <a:xfrm>
                <a:off x="4560" y="2733"/>
                <a:ext cx="97" cy="144"/>
                <a:chOff x="4560" y="2733"/>
                <a:chExt cx="97" cy="144"/>
              </a:xfrm>
            </p:grpSpPr>
            <p:sp>
              <p:nvSpPr>
                <p:cNvPr id="77880" name="Arc 355"/>
                <p:cNvSpPr>
                  <a:spLocks/>
                </p:cNvSpPr>
                <p:nvPr/>
              </p:nvSpPr>
              <p:spPr bwMode="auto">
                <a:xfrm>
                  <a:off x="4561" y="2733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81" name="Arc 356"/>
                <p:cNvSpPr>
                  <a:spLocks/>
                </p:cNvSpPr>
                <p:nvPr/>
              </p:nvSpPr>
              <p:spPr bwMode="auto">
                <a:xfrm rot="10800000">
                  <a:off x="4560" y="280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878" name="Rectangle 357"/>
              <p:cNvSpPr>
                <a:spLocks noChangeArrowheads="1"/>
              </p:cNvSpPr>
              <p:nvPr/>
            </p:nvSpPr>
            <p:spPr bwMode="auto">
              <a:xfrm>
                <a:off x="4657" y="2705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879" name="Rectangle 358"/>
              <p:cNvSpPr>
                <a:spLocks noChangeArrowheads="1"/>
              </p:cNvSpPr>
              <p:nvPr/>
            </p:nvSpPr>
            <p:spPr bwMode="auto">
              <a:xfrm>
                <a:off x="4533" y="271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74" name="Group 359"/>
            <p:cNvGrpSpPr>
              <a:grpSpLocks/>
            </p:cNvGrpSpPr>
            <p:nvPr/>
          </p:nvGrpSpPr>
          <p:grpSpPr bwMode="auto">
            <a:xfrm>
              <a:off x="4533" y="2993"/>
              <a:ext cx="268" cy="198"/>
              <a:chOff x="4533" y="2993"/>
              <a:chExt cx="268" cy="198"/>
            </a:xfrm>
          </p:grpSpPr>
          <p:sp>
            <p:nvSpPr>
              <p:cNvPr id="77866" name="Oval 360"/>
              <p:cNvSpPr>
                <a:spLocks noChangeArrowheads="1"/>
              </p:cNvSpPr>
              <p:nvPr/>
            </p:nvSpPr>
            <p:spPr bwMode="auto">
              <a:xfrm>
                <a:off x="4564" y="3028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75" name="Group 361"/>
              <p:cNvGrpSpPr>
                <a:grpSpLocks/>
              </p:cNvGrpSpPr>
              <p:nvPr/>
            </p:nvGrpSpPr>
            <p:grpSpPr bwMode="auto">
              <a:xfrm>
                <a:off x="4704" y="3025"/>
                <a:ext cx="97" cy="144"/>
                <a:chOff x="4704" y="3025"/>
                <a:chExt cx="97" cy="144"/>
              </a:xfrm>
            </p:grpSpPr>
            <p:sp>
              <p:nvSpPr>
                <p:cNvPr id="77873" name="Arc 362"/>
                <p:cNvSpPr>
                  <a:spLocks/>
                </p:cNvSpPr>
                <p:nvPr/>
              </p:nvSpPr>
              <p:spPr bwMode="auto">
                <a:xfrm>
                  <a:off x="4704" y="3025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74" name="Arc 363"/>
                <p:cNvSpPr>
                  <a:spLocks/>
                </p:cNvSpPr>
                <p:nvPr/>
              </p:nvSpPr>
              <p:spPr bwMode="auto">
                <a:xfrm rot="10800000">
                  <a:off x="4705" y="3097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76" name="Group 364"/>
              <p:cNvGrpSpPr>
                <a:grpSpLocks/>
              </p:cNvGrpSpPr>
              <p:nvPr/>
            </p:nvGrpSpPr>
            <p:grpSpPr bwMode="auto">
              <a:xfrm>
                <a:off x="4560" y="3021"/>
                <a:ext cx="97" cy="144"/>
                <a:chOff x="4560" y="3021"/>
                <a:chExt cx="97" cy="144"/>
              </a:xfrm>
            </p:grpSpPr>
            <p:sp>
              <p:nvSpPr>
                <p:cNvPr id="77871" name="Arc 365"/>
                <p:cNvSpPr>
                  <a:spLocks/>
                </p:cNvSpPr>
                <p:nvPr/>
              </p:nvSpPr>
              <p:spPr bwMode="auto">
                <a:xfrm>
                  <a:off x="4561" y="3021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72" name="Arc 366"/>
                <p:cNvSpPr>
                  <a:spLocks/>
                </p:cNvSpPr>
                <p:nvPr/>
              </p:nvSpPr>
              <p:spPr bwMode="auto">
                <a:xfrm rot="10800000">
                  <a:off x="4560" y="309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869" name="Rectangle 367"/>
              <p:cNvSpPr>
                <a:spLocks noChangeArrowheads="1"/>
              </p:cNvSpPr>
              <p:nvPr/>
            </p:nvSpPr>
            <p:spPr bwMode="auto">
              <a:xfrm>
                <a:off x="4657" y="2993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870" name="Rectangle 368"/>
              <p:cNvSpPr>
                <a:spLocks noChangeArrowheads="1"/>
              </p:cNvSpPr>
              <p:nvPr/>
            </p:nvSpPr>
            <p:spPr bwMode="auto">
              <a:xfrm>
                <a:off x="4533" y="300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  <p:grpSp>
          <p:nvGrpSpPr>
            <p:cNvPr id="73077" name="Group 369"/>
            <p:cNvGrpSpPr>
              <a:grpSpLocks/>
            </p:cNvGrpSpPr>
            <p:nvPr/>
          </p:nvGrpSpPr>
          <p:grpSpPr bwMode="auto">
            <a:xfrm>
              <a:off x="4533" y="3281"/>
              <a:ext cx="268" cy="198"/>
              <a:chOff x="4533" y="3281"/>
              <a:chExt cx="268" cy="198"/>
            </a:xfrm>
          </p:grpSpPr>
          <p:sp>
            <p:nvSpPr>
              <p:cNvPr id="77857" name="Oval 370"/>
              <p:cNvSpPr>
                <a:spLocks noChangeArrowheads="1"/>
              </p:cNvSpPr>
              <p:nvPr/>
            </p:nvSpPr>
            <p:spPr bwMode="auto">
              <a:xfrm>
                <a:off x="4564" y="3316"/>
                <a:ext cx="232" cy="13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pSp>
            <p:nvGrpSpPr>
              <p:cNvPr id="73078" name="Group 371"/>
              <p:cNvGrpSpPr>
                <a:grpSpLocks/>
              </p:cNvGrpSpPr>
              <p:nvPr/>
            </p:nvGrpSpPr>
            <p:grpSpPr bwMode="auto">
              <a:xfrm>
                <a:off x="4704" y="3313"/>
                <a:ext cx="97" cy="144"/>
                <a:chOff x="4704" y="3313"/>
                <a:chExt cx="97" cy="144"/>
              </a:xfrm>
            </p:grpSpPr>
            <p:sp>
              <p:nvSpPr>
                <p:cNvPr id="77864" name="Arc 372"/>
                <p:cNvSpPr>
                  <a:spLocks/>
                </p:cNvSpPr>
                <p:nvPr/>
              </p:nvSpPr>
              <p:spPr bwMode="auto">
                <a:xfrm>
                  <a:off x="4704" y="3313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65" name="Arc 373"/>
                <p:cNvSpPr>
                  <a:spLocks/>
                </p:cNvSpPr>
                <p:nvPr/>
              </p:nvSpPr>
              <p:spPr bwMode="auto">
                <a:xfrm rot="10800000">
                  <a:off x="4705" y="3385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grpSp>
            <p:nvGrpSpPr>
              <p:cNvPr id="73079" name="Group 374"/>
              <p:cNvGrpSpPr>
                <a:grpSpLocks/>
              </p:cNvGrpSpPr>
              <p:nvPr/>
            </p:nvGrpSpPr>
            <p:grpSpPr bwMode="auto">
              <a:xfrm>
                <a:off x="4560" y="3309"/>
                <a:ext cx="97" cy="144"/>
                <a:chOff x="4560" y="3309"/>
                <a:chExt cx="97" cy="144"/>
              </a:xfrm>
            </p:grpSpPr>
            <p:sp>
              <p:nvSpPr>
                <p:cNvPr id="77862" name="Arc 375"/>
                <p:cNvSpPr>
                  <a:spLocks/>
                </p:cNvSpPr>
                <p:nvPr/>
              </p:nvSpPr>
              <p:spPr bwMode="auto">
                <a:xfrm>
                  <a:off x="4561" y="3309"/>
                  <a:ext cx="96" cy="72"/>
                </a:xfrm>
                <a:custGeom>
                  <a:avLst/>
                  <a:gdLst>
                    <a:gd name="T0" fmla="*/ 0 w 21600"/>
                    <a:gd name="T1" fmla="*/ 72 h 21599"/>
                    <a:gd name="T2" fmla="*/ 95 w 21600"/>
                    <a:gd name="T3" fmla="*/ 0 h 21599"/>
                    <a:gd name="T4" fmla="*/ 96 w 21600"/>
                    <a:gd name="T5" fmla="*/ 72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</a:path>
                    <a:path w="21600" h="21599" stroke="0" extrusionOk="0">
                      <a:moveTo>
                        <a:pt x="-1" y="21598"/>
                      </a:moveTo>
                      <a:cubicBezTo>
                        <a:pt x="-1" y="9757"/>
                        <a:pt x="9534" y="123"/>
                        <a:pt x="21375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77863" name="Arc 376"/>
                <p:cNvSpPr>
                  <a:spLocks/>
                </p:cNvSpPr>
                <p:nvPr/>
              </p:nvSpPr>
              <p:spPr bwMode="auto">
                <a:xfrm rot="10800000">
                  <a:off x="4560" y="3381"/>
                  <a:ext cx="96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72 h 21600"/>
                    <a:gd name="T4" fmla="*/ 0 w 21600"/>
                    <a:gd name="T5" fmla="*/ 7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</p:grpSp>
          <p:sp>
            <p:nvSpPr>
              <p:cNvPr id="77860" name="Rectangle 377"/>
              <p:cNvSpPr>
                <a:spLocks noChangeArrowheads="1"/>
              </p:cNvSpPr>
              <p:nvPr/>
            </p:nvSpPr>
            <p:spPr bwMode="auto">
              <a:xfrm>
                <a:off x="4657" y="3281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79F"/>
                    </a:solidFill>
                    <a:latin typeface="Symbol" pitchFamily="-109" charset="2"/>
                  </a:rPr>
                  <a:t>+</a:t>
                </a:r>
              </a:p>
            </p:txBody>
          </p:sp>
          <p:sp>
            <p:nvSpPr>
              <p:cNvPr id="77861" name="Rectangle 378"/>
              <p:cNvSpPr>
                <a:spLocks noChangeArrowheads="1"/>
              </p:cNvSpPr>
              <p:nvPr/>
            </p:nvSpPr>
            <p:spPr bwMode="auto">
              <a:xfrm>
                <a:off x="4533" y="3289"/>
                <a:ext cx="1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hlink"/>
                    </a:solidFill>
                    <a:latin typeface="Symbol" pitchFamily="-109" charset="2"/>
                  </a:rPr>
                  <a:t>-</a:t>
                </a:r>
              </a:p>
            </p:txBody>
          </p:sp>
        </p:grpSp>
      </p:grpSp>
      <p:sp>
        <p:nvSpPr>
          <p:cNvPr id="73083" name="Rectangle 37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Dielectrics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/>
              <a:t>Moving a charge through a potential</a:t>
            </a:r>
            <a:r>
              <a:rPr lang="en-US" sz="4200" dirty="0" smtClean="0"/>
              <a:t> </a:t>
            </a:r>
            <a:r>
              <a:rPr lang="en-US" sz="4200" i="1" dirty="0" smtClean="0">
                <a:latin typeface="Times New Roman"/>
                <a:cs typeface="Times New Roman"/>
                <a:sym typeface="Symbol" pitchFamily="-106" charset="2"/>
              </a:rPr>
              <a:t>Δ</a:t>
            </a:r>
            <a:r>
              <a:rPr lang="en-US" sz="4200" i="1" dirty="0" smtClean="0">
                <a:latin typeface="Times New Roman"/>
                <a:cs typeface="Times New Roman"/>
              </a:rPr>
              <a:t>V</a:t>
            </a:r>
            <a:endParaRPr lang="en-US" sz="4200" i="1" dirty="0">
              <a:latin typeface="Times New Roman"/>
              <a:cs typeface="Times New Roman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26510" y="22860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In this chapter, we will write the potential difference as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Goudy Old Style"/>
              </a:rPr>
              <a:t> instead of</a:t>
            </a:r>
            <a:r>
              <a:rPr lang="en-US" dirty="0" smtClean="0">
                <a:latin typeface="Goudy Old Style"/>
              </a:rPr>
              <a:t> </a:t>
            </a:r>
            <a:r>
              <a:rPr lang="en-US" i="1" dirty="0" smtClean="0">
                <a:latin typeface="Times New Roman"/>
                <a:cs typeface="Times New Roman"/>
                <a:sym typeface="Symbol" pitchFamily="-109" charset="2"/>
              </a:rPr>
              <a:t>Δ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dirty="0">
                <a:latin typeface="Goudy Old Style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1219200"/>
          <a:ext cx="321425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0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3214254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381001" y="3556001"/>
          <a:ext cx="8229599" cy="149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6" imgW="3644900" imgH="660400" progId="Equation.3">
                  <p:embed/>
                </p:oleObj>
              </mc:Choice>
              <mc:Fallback>
                <p:oleObj name="Equation" r:id="rId6" imgW="3644900" imgH="660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3556001"/>
                        <a:ext cx="8229599" cy="1491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ielectric effe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066800"/>
            <a:ext cx="4832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Dielectrics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639762"/>
          </a:xfrm>
        </p:spPr>
        <p:txBody>
          <a:bodyPr/>
          <a:lstStyle/>
          <a:p>
            <a:r>
              <a:rPr lang="en-US" dirty="0" smtClean="0"/>
              <a:t>Which equation to use?</a:t>
            </a: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685800"/>
            <a:ext cx="2895600" cy="914400"/>
            <a:chOff x="2514600" y="1981200"/>
            <a:chExt cx="3657600" cy="1143000"/>
          </a:xfrm>
        </p:grpSpPr>
        <p:sp>
          <p:nvSpPr>
            <p:cNvPr id="6" name="Rounded Rectangle 5"/>
            <p:cNvSpPr/>
            <p:nvPr/>
          </p:nvSpPr>
          <p:spPr>
            <a:xfrm>
              <a:off x="2514600" y="1981200"/>
              <a:ext cx="3657600" cy="1143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2667000" y="2133600"/>
            <a:ext cx="338074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26" name="Equation" r:id="rId3" imgW="1536700" imgH="381000" progId="Equation.3">
                    <p:embed/>
                  </p:oleObj>
                </mc:Choice>
                <mc:Fallback>
                  <p:oleObj name="Equation" r:id="rId3" imgW="1536700" imgH="38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133600"/>
                          <a:ext cx="338074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3048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Suppose the an dielectric </a:t>
            </a:r>
            <a:r>
              <a:rPr lang="en-US" sz="2400" dirty="0" err="1" smtClean="0">
                <a:latin typeface="+mn-lt"/>
              </a:rPr>
              <a:t>κ</a:t>
            </a:r>
            <a:r>
              <a:rPr lang="en-US" sz="2400" dirty="0" smtClean="0">
                <a:latin typeface="+mn-lt"/>
              </a:rPr>
              <a:t> is inserted, what is the final energy compared with the original energy?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342637"/>
              </p:ext>
            </p:extLst>
          </p:nvPr>
        </p:nvGraphicFramePr>
        <p:xfrm>
          <a:off x="401638" y="3163888"/>
          <a:ext cx="3314700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7" name="Equation" r:id="rId5" imgW="1955800" imgH="889000" progId="Equation.3">
                  <p:embed/>
                </p:oleObj>
              </mc:Choice>
              <mc:Fallback>
                <p:oleObj name="Equation" r:id="rId5" imgW="1955800" imgH="889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63888"/>
                        <a:ext cx="3314700" cy="150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2438400"/>
          <a:ext cx="1633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8" name="Equation" r:id="rId7" imgW="952500" imgH="355600" progId="Equation.3">
                  <p:embed/>
                </p:oleObj>
              </mc:Choice>
              <mc:Fallback>
                <p:oleObj name="Equation" r:id="rId7" imgW="9525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6335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62008"/>
              </p:ext>
            </p:extLst>
          </p:nvPr>
        </p:nvGraphicFramePr>
        <p:xfrm>
          <a:off x="304800" y="4746625"/>
          <a:ext cx="49085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9" name="Equation" r:id="rId9" imgW="2895600" imgH="838200" progId="Equation.3">
                  <p:embed/>
                </p:oleObj>
              </mc:Choice>
              <mc:Fallback>
                <p:oleObj name="Equation" r:id="rId9" imgW="2895600" imgH="838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46625"/>
                        <a:ext cx="4908550" cy="142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Capacitor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Previously, you learned that a system of charges carries electrostatic potential energy. Can we build a device that can be used to store electrostatic potential energy?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2286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>
                <a:latin typeface="Goudy Old Style" pitchFamily="-109" charset="0"/>
              </a:rPr>
              <a:t>Yes, such devices are called </a:t>
            </a:r>
            <a:r>
              <a:rPr lang="en-US" sz="2400" b="1">
                <a:solidFill>
                  <a:srgbClr val="0000FF"/>
                </a:solidFill>
                <a:latin typeface="Goudy Old Style" pitchFamily="-109" charset="0"/>
              </a:rPr>
              <a:t>capacitors</a:t>
            </a:r>
            <a:r>
              <a:rPr lang="en-US" sz="2400">
                <a:latin typeface="Goudy Old Style" pitchFamily="-109" charset="0"/>
              </a:rPr>
              <a:t>.</a:t>
            </a:r>
          </a:p>
        </p:txBody>
      </p:sp>
      <p:pic>
        <p:nvPicPr>
          <p:cNvPr id="6" name="Picture 5" descr="24_UnChapSummary01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35"/>
          <a:stretch>
            <a:fillRect/>
          </a:stretch>
        </p:blipFill>
        <p:spPr bwMode="auto">
          <a:xfrm>
            <a:off x="3429000" y="2133600"/>
            <a:ext cx="5346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313613" cy="609600"/>
          </a:xfrm>
        </p:spPr>
        <p:txBody>
          <a:bodyPr/>
          <a:lstStyle/>
          <a:p>
            <a:pPr eaLnBrk="1" hangingPunct="1"/>
            <a:r>
              <a:rPr lang="en-US" altLang="zh-TW">
                <a:ea typeface="ＭＳ Ｐゴシック" pitchFamily="-109" charset="-128"/>
                <a:cs typeface="ＭＳ Ｐゴシック" pitchFamily="-109" charset="-128"/>
              </a:rPr>
              <a:t>Charging a capacitor</a:t>
            </a:r>
          </a:p>
        </p:txBody>
      </p:sp>
      <p:pic>
        <p:nvPicPr>
          <p:cNvPr id="29699" name="Picture 5" descr="20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87"/>
          <a:stretch>
            <a:fillRect/>
          </a:stretch>
        </p:blipFill>
        <p:spPr bwMode="auto">
          <a:xfrm>
            <a:off x="1020763" y="838200"/>
            <a:ext cx="7589837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90600" y="46038"/>
            <a:ext cx="7313613" cy="5635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313613" cy="1770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Flash of a camera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Power energy intensive devices such as big lasers, defibrillators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Tuner inside your radio and TV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6" name="Picture 5" descr="ii_defibrillat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4953000" cy="328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Capacitance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" y="1371600"/>
            <a:ext cx="835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Capacitance</a:t>
            </a: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 measures how effective a capacitor is.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1981200"/>
            <a:ext cx="5900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Symbol: </a:t>
            </a:r>
            <a:r>
              <a:rPr lang="en-US" sz="2400" i="1" dirty="0">
                <a:latin typeface="Times New Roman"/>
                <a:ea typeface="ＭＳ Ｐゴシック" pitchFamily="-111" charset="-128"/>
                <a:cs typeface="Times New Roman"/>
              </a:rPr>
              <a:t>C</a:t>
            </a:r>
            <a:r>
              <a:rPr lang="en-US" sz="24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 (do not confuse this with Coulomb)</a:t>
            </a:r>
          </a:p>
          <a:p>
            <a:pPr>
              <a:defRPr/>
            </a:pPr>
            <a:r>
              <a:rPr lang="en-US" sz="24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Unit: Farad (</a:t>
            </a:r>
            <a:r>
              <a:rPr lang="en-US" sz="2400" i="1" dirty="0">
                <a:latin typeface="Times New Roman"/>
                <a:ea typeface="ＭＳ Ｐゴシック" pitchFamily="-111" charset="-128"/>
                <a:cs typeface="Times New Roman"/>
              </a:rPr>
              <a:t>F = C/V</a:t>
            </a:r>
            <a:r>
              <a:rPr lang="en-US" sz="24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Green marble"/>
          <p:cNvSpPr>
            <a:spLocks noChangeArrowheads="1"/>
          </p:cNvSpPr>
          <p:nvPr/>
        </p:nvSpPr>
        <p:spPr bwMode="black">
          <a:xfrm>
            <a:off x="3505200" y="2257425"/>
            <a:ext cx="1524000" cy="1066800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alphaModFix amt="24000"/>
            </a:blip>
            <a:srcRect/>
            <a:tile tx="0" ty="0" sx="100000" sy="100000" flip="none" algn="tl"/>
          </a:blip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Capacitance</a:t>
            </a: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724400" y="2590800"/>
            <a:ext cx="1981200" cy="482600"/>
          </a:xfrm>
          <a:custGeom>
            <a:avLst/>
            <a:gdLst>
              <a:gd name="T0" fmla="*/ 0 w 1248"/>
              <a:gd name="T1" fmla="*/ 2147483647 h 304"/>
              <a:gd name="T2" fmla="*/ 2147483647 w 1248"/>
              <a:gd name="T3" fmla="*/ 0 h 304"/>
              <a:gd name="T4" fmla="*/ 2147483647 w 1248"/>
              <a:gd name="T5" fmla="*/ 2147483647 h 304"/>
              <a:gd name="T6" fmla="*/ 2147483647 w 1248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304"/>
              <a:gd name="T14" fmla="*/ 1248 w 1248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304">
                <a:moveTo>
                  <a:pt x="0" y="288"/>
                </a:moveTo>
                <a:cubicBezTo>
                  <a:pt x="296" y="144"/>
                  <a:pt x="592" y="0"/>
                  <a:pt x="672" y="0"/>
                </a:cubicBezTo>
                <a:cubicBezTo>
                  <a:pt x="752" y="0"/>
                  <a:pt x="384" y="272"/>
                  <a:pt x="480" y="288"/>
                </a:cubicBezTo>
                <a:cubicBezTo>
                  <a:pt x="576" y="304"/>
                  <a:pt x="912" y="200"/>
                  <a:pt x="1248" y="96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629400" y="22098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Goudy Old Style"/>
              </a:rPr>
              <a:t>We write </a:t>
            </a:r>
            <a:r>
              <a:rPr lang="en-US" sz="2000" i="1" dirty="0">
                <a:latin typeface="Times New Roman" pitchFamily="-109" charset="0"/>
              </a:rPr>
              <a:t>V</a:t>
            </a:r>
            <a:r>
              <a:rPr lang="en-US" sz="2000" dirty="0">
                <a:latin typeface="Goudy Old Style"/>
              </a:rPr>
              <a:t>, but we actually mean |</a:t>
            </a:r>
            <a:r>
              <a:rPr lang="en-US" sz="2000" i="1" dirty="0">
                <a:latin typeface="Times New Roman" pitchFamily="-109" charset="0"/>
                <a:sym typeface="Symbol" pitchFamily="-109" charset="2"/>
              </a:rPr>
              <a:t>ΔV|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Goudy Old Style"/>
              </a:rPr>
              <a:t>The absolute value of the  charge on one of the conductors only </a:t>
            </a:r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2971800" y="2209800"/>
            <a:ext cx="1447800" cy="304800"/>
          </a:xfrm>
          <a:custGeom>
            <a:avLst/>
            <a:gdLst>
              <a:gd name="T0" fmla="*/ 2147483647 w 720"/>
              <a:gd name="T1" fmla="*/ 2147483647 h 192"/>
              <a:gd name="T2" fmla="*/ 2147483647 w 720"/>
              <a:gd name="T3" fmla="*/ 0 h 192"/>
              <a:gd name="T4" fmla="*/ 0 w 720"/>
              <a:gd name="T5" fmla="*/ 2147483647 h 192"/>
              <a:gd name="T6" fmla="*/ 0 60000 65536"/>
              <a:gd name="T7" fmla="*/ 0 60000 65536"/>
              <a:gd name="T8" fmla="*/ 0 60000 65536"/>
              <a:gd name="T9" fmla="*/ 0 w 720"/>
              <a:gd name="T10" fmla="*/ 0 h 192"/>
              <a:gd name="T11" fmla="*/ 720 w 72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92">
                <a:moveTo>
                  <a:pt x="720" y="192"/>
                </a:moveTo>
                <a:cubicBezTo>
                  <a:pt x="588" y="96"/>
                  <a:pt x="456" y="0"/>
                  <a:pt x="336" y="0"/>
                </a:cubicBezTo>
                <a:cubicBezTo>
                  <a:pt x="216" y="0"/>
                  <a:pt x="108" y="96"/>
                  <a:pt x="0" y="19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04800" y="914400"/>
            <a:ext cx="8408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MS Pゴシック" pitchFamily="-92" charset="-128"/>
                <a:cs typeface="MS Pゴシック" pitchFamily="-92" charset="-128"/>
              </a:rPr>
              <a:t>A capacitor consists of 2 spatially separated conductors charged to </a:t>
            </a:r>
            <a:r>
              <a:rPr lang="en-US" sz="2400" i="1" dirty="0">
                <a:latin typeface="Times New Roman"/>
                <a:ea typeface="MS Pゴシック" pitchFamily="-92" charset="-128"/>
                <a:cs typeface="Times New Roman"/>
              </a:rPr>
              <a:t>+Q </a:t>
            </a:r>
            <a:r>
              <a:rPr lang="en-US" sz="2400" dirty="0">
                <a:latin typeface="+mn-lt"/>
                <a:ea typeface="MS Pゴシック" pitchFamily="-92" charset="-128"/>
                <a:cs typeface="MS Pゴシック" pitchFamily="-92" charset="-128"/>
              </a:rPr>
              <a:t>and </a:t>
            </a:r>
            <a:r>
              <a:rPr lang="en-US" sz="2400" i="1" dirty="0">
                <a:latin typeface="Times New Roman"/>
                <a:ea typeface="MS Pゴシック" pitchFamily="-92" charset="-128"/>
                <a:cs typeface="Times New Roman"/>
              </a:rPr>
              <a:t>-Q </a:t>
            </a:r>
            <a:r>
              <a:rPr lang="en-US" sz="2400" dirty="0">
                <a:latin typeface="+mn-lt"/>
                <a:ea typeface="MS Pゴシック" pitchFamily="-92" charset="-128"/>
                <a:cs typeface="MS Pゴシック" pitchFamily="-92" charset="-128"/>
              </a:rPr>
              <a:t>.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733800" y="2362200"/>
          <a:ext cx="1066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5" imgW="444500" imgH="393700" progId="">
                  <p:embed/>
                </p:oleObj>
              </mc:Choice>
              <mc:Fallback>
                <p:oleObj name="Equation" r:id="rId5" imgW="4445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0668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6" name="Picture 9" descr="24_Figure02a-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18"/>
          <a:stretch>
            <a:fillRect/>
          </a:stretch>
        </p:blipFill>
        <p:spPr bwMode="auto">
          <a:xfrm>
            <a:off x="1066800" y="3429000"/>
            <a:ext cx="53133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/>
      <p:bldP spid="44039" grpId="0"/>
      <p:bldP spid="440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9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Parallel Plate Capacitor</a:t>
            </a:r>
          </a:p>
        </p:txBody>
      </p:sp>
      <p:sp>
        <p:nvSpPr>
          <p:cNvPr id="36870" name="Rectangle 31"/>
          <p:cNvSpPr>
            <a:spLocks noChangeArrowheads="1"/>
          </p:cNvSpPr>
          <p:nvPr/>
        </p:nvSpPr>
        <p:spPr bwMode="auto">
          <a:xfrm>
            <a:off x="117475" y="914400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oudy Old Style" pitchFamily="-109" charset="0"/>
              </a:rPr>
              <a:t>We will now calculate the capacitance of a parallel-plate capacitor of area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</a:t>
            </a:r>
            <a:r>
              <a:rPr lang="en-US" sz="2400">
                <a:latin typeface="Goudy Old Style" pitchFamily="-109" charset="0"/>
              </a:rPr>
              <a:t> and separation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d</a:t>
            </a:r>
            <a:r>
              <a:rPr lang="en-US" sz="2400">
                <a:latin typeface="Goudy Old Style" pitchFamily="-109" charset="0"/>
              </a:rPr>
              <a:t>.</a:t>
            </a:r>
          </a:p>
        </p:txBody>
      </p:sp>
      <p:pic>
        <p:nvPicPr>
          <p:cNvPr id="36871" name="Picture 9" descr="24_Figure02a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18" b="5721"/>
          <a:stretch>
            <a:fillRect/>
          </a:stretch>
        </p:blipFill>
        <p:spPr bwMode="auto">
          <a:xfrm>
            <a:off x="5638800" y="1676400"/>
            <a:ext cx="345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28600" y="1905000"/>
          <a:ext cx="4919663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Equation" r:id="rId5" imgW="2667000" imgH="1282700" progId="Equation.3">
                  <p:embed/>
                </p:oleObj>
              </mc:Choice>
              <mc:Fallback>
                <p:oleObj name="Equation" r:id="rId5" imgW="2667000" imgH="1282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4919663" cy="23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228600" y="4267200"/>
          <a:ext cx="45481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Equation" r:id="rId7" imgW="2387600" imgH="800100" progId="Equation.3">
                  <p:embed/>
                </p:oleObj>
              </mc:Choice>
              <mc:Fallback>
                <p:oleObj name="Equation" r:id="rId7" imgW="2387600" imgH="800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67200"/>
                        <a:ext cx="454818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4724400"/>
            <a:ext cx="4191000" cy="990600"/>
            <a:chOff x="4724400" y="4724400"/>
            <a:chExt cx="4191000" cy="990600"/>
          </a:xfrm>
        </p:grpSpPr>
        <p:sp>
          <p:nvSpPr>
            <p:cNvPr id="31" name="Rounded Rectangle 30"/>
            <p:cNvSpPr/>
            <p:nvPr/>
          </p:nvSpPr>
          <p:spPr>
            <a:xfrm>
              <a:off x="4724400" y="4724400"/>
              <a:ext cx="4191000" cy="9906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4876800" y="4876800"/>
            <a:ext cx="3886200" cy="621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8" name="Equation" r:id="rId9" imgW="2222500" imgH="355600" progId="Equation.3">
                    <p:embed/>
                  </p:oleObj>
                </mc:Choice>
                <mc:Fallback>
                  <p:oleObj name="Equation" r:id="rId9" imgW="22225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876800"/>
                          <a:ext cx="3886200" cy="6217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2871</TotalTime>
  <Words>596</Words>
  <Application>Microsoft Macintosh PowerPoint</Application>
  <PresentationFormat>On-screen Show (4:3)</PresentationFormat>
  <Paragraphs>184</Paragraphs>
  <Slides>31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Inkwell</vt:lpstr>
      <vt:lpstr>Equation</vt:lpstr>
      <vt:lpstr>Microsoft Equation</vt:lpstr>
      <vt:lpstr>Chapter 24</vt:lpstr>
      <vt:lpstr>Reminder of Potential Energy</vt:lpstr>
      <vt:lpstr>Moving a charge through a potential ΔV</vt:lpstr>
      <vt:lpstr>Capacitor</vt:lpstr>
      <vt:lpstr>Charging a capacitor</vt:lpstr>
      <vt:lpstr>Applications</vt:lpstr>
      <vt:lpstr>Capacitance</vt:lpstr>
      <vt:lpstr>Capacitance</vt:lpstr>
      <vt:lpstr>Parallel Plate Capacitor</vt:lpstr>
      <vt:lpstr>PowerPoint Presentation</vt:lpstr>
      <vt:lpstr>Capacitor</vt:lpstr>
      <vt:lpstr>Energy stored in a capacitor</vt:lpstr>
      <vt:lpstr>Derivation: Energy stored in a capacitor</vt:lpstr>
      <vt:lpstr>Which equation to use?</vt:lpstr>
      <vt:lpstr>Energy Density</vt:lpstr>
      <vt:lpstr>Recipe for calculating C </vt:lpstr>
      <vt:lpstr>Calculate the capacitance of a Cylindrical Capacitor</vt:lpstr>
      <vt:lpstr>Calculate the capacitance of a Cylindrical Capacitor</vt:lpstr>
      <vt:lpstr>Calculate the capacitance of a Cylindrical Capacitor</vt:lpstr>
      <vt:lpstr>Calculate the capacitance of a Cylindrical Capacitor</vt:lpstr>
      <vt:lpstr>Capacitors in series</vt:lpstr>
      <vt:lpstr>Capacitors in parallel</vt:lpstr>
      <vt:lpstr>Example</vt:lpstr>
      <vt:lpstr>Solution</vt:lpstr>
      <vt:lpstr>Using Your Calculator</vt:lpstr>
      <vt:lpstr>Example 1</vt:lpstr>
      <vt:lpstr>Example 2</vt:lpstr>
      <vt:lpstr>Dielectrics</vt:lpstr>
      <vt:lpstr>Dielectrics</vt:lpstr>
      <vt:lpstr>Dielectrics</vt:lpstr>
      <vt:lpstr>Which equation to use?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133</cp:revision>
  <dcterms:created xsi:type="dcterms:W3CDTF">2012-02-22T16:51:45Z</dcterms:created>
  <dcterms:modified xsi:type="dcterms:W3CDTF">2015-03-06T18:19:33Z</dcterms:modified>
</cp:coreProperties>
</file>