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8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9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13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14.xml" ContentType="application/vnd.openxmlformats-officedocument.presentationml.notesSlide+xml"/>
  <Override PartName="/ppt/embeddings/oleObject53.bin" ContentType="application/vnd.openxmlformats-officedocument.oleObject"/>
  <Override PartName="/ppt/notesSlides/notesSlide15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6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17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18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19.xml" ContentType="application/vnd.openxmlformats-officedocument.presentationml.notesSlide+xml"/>
  <Override PartName="/ppt/embeddings/oleObject70.bin" ContentType="application/vnd.openxmlformats-officedocument.oleObject"/>
  <Override PartName="/ppt/notesSlides/notesSlide20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notesSlides/notesSlide21.xml" ContentType="application/vnd.openxmlformats-officedocument.presentationml.notesSlide+xml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22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notesSlides/notesSlide23.xml" ContentType="application/vnd.openxmlformats-officedocument.presentationml.notesSlide+xml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24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notesSlides/notesSlide25.xml" ContentType="application/vnd.openxmlformats-officedocument.presentationml.notesSlide+xml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notesSlides/notesSlide26.xml" ContentType="application/vnd.openxmlformats-officedocument.presentationml.notesSlide+xml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notesSlides/notesSlide31.xml" ContentType="application/vnd.openxmlformats-officedocument.presentationml.notesSlide+xml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notesSlides/notesSlide34.xml" ContentType="application/vnd.openxmlformats-officedocument.presentationml.notesSlide+xml"/>
  <Override PartName="/ppt/embeddings/oleObject157.bin" ContentType="application/vnd.openxmlformats-officedocument.oleObject"/>
  <Override PartName="/ppt/notesSlides/notesSlide35.xml" ContentType="application/vnd.openxmlformats-officedocument.presentationml.notesSlide+xml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notesSlides/notesSlide36.xml" ContentType="application/vnd.openxmlformats-officedocument.presentationml.notesSlide+xml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notesSlides/notesSlide37.xml" ContentType="application/vnd.openxmlformats-officedocument.presentationml.notesSlide+xml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notesSlides/notesSlide38.xml" ContentType="application/vnd.openxmlformats-officedocument.presentationml.notesSlide+xml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notesSlides/notesSlide39.xml" ContentType="application/vnd.openxmlformats-officedocument.presentationml.notesSlide+xml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notesSlides/notesSlide40.xml" ContentType="application/vnd.openxmlformats-officedocument.presentationml.notesSlide+xml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notesSlides/notesSlide43.xml" ContentType="application/vnd.openxmlformats-officedocument.presentationml.notesSlide+xml"/>
  <Override PartName="/ppt/embeddings/oleObject186.bin" ContentType="application/vnd.openxmlformats-officedocument.oleObject"/>
  <Override PartName="/ppt/notesSlides/notesSlide44.xml" ContentType="application/vnd.openxmlformats-officedocument.presentationml.notesSlide+xml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notesSlides/notesSlide45.xml" ContentType="application/vnd.openxmlformats-officedocument.presentationml.notesSlide+xml"/>
  <Override PartName="/ppt/embeddings/oleObject196.bin" ContentType="application/vnd.openxmlformats-officedocument.oleObject"/>
  <Override PartName="/ppt/notesSlides/notesSlide46.xml" ContentType="application/vnd.openxmlformats-officedocument.presentationml.notesSlide+xml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notesSlides/notesSlide50.xml" ContentType="application/vnd.openxmlformats-officedocument.presentationml.notesSlide+xml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notesSlides/notesSlide51.xml" ContentType="application/vnd.openxmlformats-officedocument.presentationml.notesSlide+xml"/>
  <Override PartName="/ppt/embeddings/oleObject205.bin" ContentType="application/vnd.openxmlformats-officedocument.oleObject"/>
  <Override PartName="/ppt/notesSlides/notesSlide52.xml" ContentType="application/vnd.openxmlformats-officedocument.presentationml.notesSlide+xml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notesSlides/notesSlide53.xml" ContentType="application/vnd.openxmlformats-officedocument.presentationml.notesSlide+xml"/>
  <Override PartName="/ppt/embeddings/oleObject216.bin" ContentType="application/vnd.openxmlformats-officedocument.oleObject"/>
  <Override PartName="/ppt/notesSlides/notesSlide54.xml" ContentType="application/vnd.openxmlformats-officedocument.presentationml.notesSlide+xml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notesSlides/notesSlide55.xml" ContentType="application/vnd.openxmlformats-officedocument.presentationml.notesSlide+xml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notesSlides/notesSlide56.xml" ContentType="application/vnd.openxmlformats-officedocument.presentationml.notesSlide+xml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notesSlides/notesSlide57.xml" ContentType="application/vnd.openxmlformats-officedocument.presentationml.notesSlide+xml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notesSlides/notesSlide58.xml" ContentType="application/vnd.openxmlformats-officedocument.presentationml.notesSlide+xml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notesSlides/notesSlide59.xml" ContentType="application/vnd.openxmlformats-officedocument.presentationml.notesSlide+xml"/>
  <Override PartName="/ppt/embeddings/oleObject2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0" r:id="rId1"/>
  </p:sldMasterIdLst>
  <p:notesMasterIdLst>
    <p:notesMasterId r:id="rId76"/>
  </p:notesMasterIdLst>
  <p:sldIdLst>
    <p:sldId id="436" r:id="rId2"/>
    <p:sldId id="270" r:id="rId3"/>
    <p:sldId id="277" r:id="rId4"/>
    <p:sldId id="273" r:id="rId5"/>
    <p:sldId id="274" r:id="rId6"/>
    <p:sldId id="272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65" r:id="rId15"/>
    <p:sldId id="412" r:id="rId16"/>
    <p:sldId id="413" r:id="rId17"/>
    <p:sldId id="414" r:id="rId18"/>
    <p:sldId id="415" r:id="rId19"/>
    <p:sldId id="416" r:id="rId20"/>
    <p:sldId id="417" r:id="rId21"/>
    <p:sldId id="466" r:id="rId22"/>
    <p:sldId id="467" r:id="rId23"/>
    <p:sldId id="468" r:id="rId24"/>
    <p:sldId id="481" r:id="rId25"/>
    <p:sldId id="469" r:id="rId26"/>
    <p:sldId id="470" r:id="rId27"/>
    <p:sldId id="471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72" r:id="rId39"/>
    <p:sldId id="473" r:id="rId40"/>
    <p:sldId id="402" r:id="rId41"/>
    <p:sldId id="356" r:id="rId42"/>
    <p:sldId id="460" r:id="rId43"/>
    <p:sldId id="403" r:id="rId44"/>
    <p:sldId id="263" r:id="rId45"/>
    <p:sldId id="361" r:id="rId46"/>
    <p:sldId id="441" r:id="rId47"/>
    <p:sldId id="477" r:id="rId48"/>
    <p:sldId id="478" r:id="rId49"/>
    <p:sldId id="444" r:id="rId50"/>
    <p:sldId id="463" r:id="rId51"/>
    <p:sldId id="479" r:id="rId52"/>
    <p:sldId id="480" r:id="rId53"/>
    <p:sldId id="447" r:id="rId54"/>
    <p:sldId id="343" r:id="rId55"/>
    <p:sldId id="368" r:id="rId56"/>
    <p:sldId id="346" r:id="rId57"/>
    <p:sldId id="355" r:id="rId58"/>
    <p:sldId id="395" r:id="rId59"/>
    <p:sldId id="399" r:id="rId60"/>
    <p:sldId id="396" r:id="rId61"/>
    <p:sldId id="459" r:id="rId62"/>
    <p:sldId id="461" r:id="rId63"/>
    <p:sldId id="320" r:id="rId64"/>
    <p:sldId id="321" r:id="rId65"/>
    <p:sldId id="322" r:id="rId66"/>
    <p:sldId id="462" r:id="rId67"/>
    <p:sldId id="464" r:id="rId68"/>
    <p:sldId id="448" r:id="rId69"/>
    <p:sldId id="449" r:id="rId70"/>
    <p:sldId id="450" r:id="rId71"/>
    <p:sldId id="451" r:id="rId72"/>
    <p:sldId id="483" r:id="rId73"/>
    <p:sldId id="484" r:id="rId74"/>
    <p:sldId id="455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ED0A4"/>
    <a:srgbClr val="FFFF00"/>
    <a:srgbClr val="33CCCC"/>
    <a:srgbClr val="00C600"/>
    <a:srgbClr val="99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1" Type="http://schemas.openxmlformats.org/officeDocument/2006/relationships/image" Target="../media/image95.emf"/><Relationship Id="rId2" Type="http://schemas.openxmlformats.org/officeDocument/2006/relationships/image" Target="../media/image9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Relationship Id="rId2" Type="http://schemas.openxmlformats.org/officeDocument/2006/relationships/image" Target="../media/image1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5" Type="http://schemas.openxmlformats.org/officeDocument/2006/relationships/image" Target="../media/image122.emf"/><Relationship Id="rId6" Type="http://schemas.openxmlformats.org/officeDocument/2006/relationships/image" Target="../media/image123.emf"/><Relationship Id="rId7" Type="http://schemas.openxmlformats.org/officeDocument/2006/relationships/image" Target="../media/image124.emf"/><Relationship Id="rId8" Type="http://schemas.openxmlformats.org/officeDocument/2006/relationships/image" Target="../media/image125.e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1" Type="http://schemas.openxmlformats.org/officeDocument/2006/relationships/image" Target="../media/image126.emf"/><Relationship Id="rId2" Type="http://schemas.openxmlformats.org/officeDocument/2006/relationships/image" Target="../media/image12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4" Type="http://schemas.openxmlformats.org/officeDocument/2006/relationships/image" Target="../media/image133.emf"/><Relationship Id="rId5" Type="http://schemas.openxmlformats.org/officeDocument/2006/relationships/image" Target="../media/image134.emf"/><Relationship Id="rId6" Type="http://schemas.openxmlformats.org/officeDocument/2006/relationships/image" Target="../media/image135.emf"/><Relationship Id="rId1" Type="http://schemas.openxmlformats.org/officeDocument/2006/relationships/image" Target="../media/image130.emf"/><Relationship Id="rId2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1" Type="http://schemas.openxmlformats.org/officeDocument/2006/relationships/image" Target="../media/image136.emf"/><Relationship Id="rId2" Type="http://schemas.openxmlformats.org/officeDocument/2006/relationships/image" Target="../media/image1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Relationship Id="rId2" Type="http://schemas.openxmlformats.org/officeDocument/2006/relationships/image" Target="../media/image14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4" Type="http://schemas.openxmlformats.org/officeDocument/2006/relationships/image" Target="../media/image154.emf"/><Relationship Id="rId5" Type="http://schemas.openxmlformats.org/officeDocument/2006/relationships/image" Target="../media/image155.emf"/><Relationship Id="rId6" Type="http://schemas.openxmlformats.org/officeDocument/2006/relationships/image" Target="../media/image156.emf"/><Relationship Id="rId7" Type="http://schemas.openxmlformats.org/officeDocument/2006/relationships/image" Target="../media/image157.emf"/><Relationship Id="rId8" Type="http://schemas.openxmlformats.org/officeDocument/2006/relationships/image" Target="../media/image158.emf"/><Relationship Id="rId9" Type="http://schemas.openxmlformats.org/officeDocument/2006/relationships/image" Target="../media/image159.emf"/><Relationship Id="rId10" Type="http://schemas.openxmlformats.org/officeDocument/2006/relationships/image" Target="../media/image160.emf"/><Relationship Id="rId1" Type="http://schemas.openxmlformats.org/officeDocument/2006/relationships/image" Target="../media/image151.emf"/><Relationship Id="rId2" Type="http://schemas.openxmlformats.org/officeDocument/2006/relationships/image" Target="../media/image15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4" Type="http://schemas.openxmlformats.org/officeDocument/2006/relationships/image" Target="../media/image165.emf"/><Relationship Id="rId5" Type="http://schemas.openxmlformats.org/officeDocument/2006/relationships/image" Target="../media/image166.emf"/><Relationship Id="rId6" Type="http://schemas.openxmlformats.org/officeDocument/2006/relationships/image" Target="../media/image167.emf"/><Relationship Id="rId7" Type="http://schemas.openxmlformats.org/officeDocument/2006/relationships/image" Target="../media/image168.emf"/><Relationship Id="rId1" Type="http://schemas.openxmlformats.org/officeDocument/2006/relationships/image" Target="../media/image162.emf"/><Relationship Id="rId2" Type="http://schemas.openxmlformats.org/officeDocument/2006/relationships/image" Target="../media/image16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Relationship Id="rId2" Type="http://schemas.openxmlformats.org/officeDocument/2006/relationships/image" Target="../media/image170.emf"/><Relationship Id="rId3" Type="http://schemas.openxmlformats.org/officeDocument/2006/relationships/image" Target="../media/image17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Relationship Id="rId2" Type="http://schemas.openxmlformats.org/officeDocument/2006/relationships/image" Target="../media/image174.emf"/><Relationship Id="rId3" Type="http://schemas.openxmlformats.org/officeDocument/2006/relationships/image" Target="../media/image17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4" Type="http://schemas.openxmlformats.org/officeDocument/2006/relationships/image" Target="../media/image181.emf"/><Relationship Id="rId1" Type="http://schemas.openxmlformats.org/officeDocument/2006/relationships/image" Target="../media/image178.emf"/><Relationship Id="rId2" Type="http://schemas.openxmlformats.org/officeDocument/2006/relationships/image" Target="../media/image17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Relationship Id="rId2" Type="http://schemas.openxmlformats.org/officeDocument/2006/relationships/image" Target="../media/image18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4" Type="http://schemas.openxmlformats.org/officeDocument/2006/relationships/image" Target="../media/image189.emf"/><Relationship Id="rId5" Type="http://schemas.openxmlformats.org/officeDocument/2006/relationships/image" Target="../media/image190.emf"/><Relationship Id="rId1" Type="http://schemas.openxmlformats.org/officeDocument/2006/relationships/image" Target="../media/image186.emf"/><Relationship Id="rId2" Type="http://schemas.openxmlformats.org/officeDocument/2006/relationships/image" Target="../media/image18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emf"/><Relationship Id="rId2" Type="http://schemas.openxmlformats.org/officeDocument/2006/relationships/image" Target="../media/image192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4" Type="http://schemas.openxmlformats.org/officeDocument/2006/relationships/image" Target="../media/image196.emf"/><Relationship Id="rId5" Type="http://schemas.openxmlformats.org/officeDocument/2006/relationships/image" Target="../media/image197.emf"/><Relationship Id="rId1" Type="http://schemas.openxmlformats.org/officeDocument/2006/relationships/image" Target="../media/image193.emf"/><Relationship Id="rId2" Type="http://schemas.openxmlformats.org/officeDocument/2006/relationships/image" Target="../media/image19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emf"/><Relationship Id="rId2" Type="http://schemas.openxmlformats.org/officeDocument/2006/relationships/image" Target="../media/image20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4" Type="http://schemas.openxmlformats.org/officeDocument/2006/relationships/image" Target="../media/image205.emf"/><Relationship Id="rId5" Type="http://schemas.openxmlformats.org/officeDocument/2006/relationships/image" Target="../media/image206.emf"/><Relationship Id="rId6" Type="http://schemas.openxmlformats.org/officeDocument/2006/relationships/image" Target="../media/image207.emf"/><Relationship Id="rId7" Type="http://schemas.openxmlformats.org/officeDocument/2006/relationships/image" Target="../media/image208.emf"/><Relationship Id="rId1" Type="http://schemas.openxmlformats.org/officeDocument/2006/relationships/image" Target="../media/image202.emf"/><Relationship Id="rId2" Type="http://schemas.openxmlformats.org/officeDocument/2006/relationships/image" Target="../media/image20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emf"/><Relationship Id="rId2" Type="http://schemas.openxmlformats.org/officeDocument/2006/relationships/image" Target="../media/image21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4" Type="http://schemas.openxmlformats.org/officeDocument/2006/relationships/image" Target="../media/image216.emf"/><Relationship Id="rId1" Type="http://schemas.openxmlformats.org/officeDocument/2006/relationships/image" Target="../media/image213.emf"/><Relationship Id="rId2" Type="http://schemas.openxmlformats.org/officeDocument/2006/relationships/image" Target="../media/image21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4" Type="http://schemas.openxmlformats.org/officeDocument/2006/relationships/image" Target="../media/image221.emf"/><Relationship Id="rId5" Type="http://schemas.openxmlformats.org/officeDocument/2006/relationships/image" Target="../media/image222.emf"/><Relationship Id="rId6" Type="http://schemas.openxmlformats.org/officeDocument/2006/relationships/image" Target="../media/image223.emf"/><Relationship Id="rId7" Type="http://schemas.openxmlformats.org/officeDocument/2006/relationships/image" Target="../media/image224.emf"/><Relationship Id="rId8" Type="http://schemas.openxmlformats.org/officeDocument/2006/relationships/image" Target="../media/image225.emf"/><Relationship Id="rId9" Type="http://schemas.openxmlformats.org/officeDocument/2006/relationships/image" Target="../media/image226.emf"/><Relationship Id="rId1" Type="http://schemas.openxmlformats.org/officeDocument/2006/relationships/image" Target="../media/image218.emf"/><Relationship Id="rId2" Type="http://schemas.openxmlformats.org/officeDocument/2006/relationships/image" Target="../media/image21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emf"/><Relationship Id="rId2" Type="http://schemas.openxmlformats.org/officeDocument/2006/relationships/image" Target="../media/image22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emf"/><Relationship Id="rId2" Type="http://schemas.openxmlformats.org/officeDocument/2006/relationships/image" Target="../media/image234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4" Type="http://schemas.openxmlformats.org/officeDocument/2006/relationships/image" Target="../media/image238.emf"/><Relationship Id="rId1" Type="http://schemas.openxmlformats.org/officeDocument/2006/relationships/image" Target="../media/image235.emf"/><Relationship Id="rId2" Type="http://schemas.openxmlformats.org/officeDocument/2006/relationships/image" Target="../media/image23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0.emf"/><Relationship Id="rId2" Type="http://schemas.openxmlformats.org/officeDocument/2006/relationships/image" Target="../media/image241.emf"/><Relationship Id="rId3" Type="http://schemas.openxmlformats.org/officeDocument/2006/relationships/image" Target="../media/image24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4" Type="http://schemas.openxmlformats.org/officeDocument/2006/relationships/image" Target="../media/image246.emf"/><Relationship Id="rId5" Type="http://schemas.openxmlformats.org/officeDocument/2006/relationships/image" Target="../media/image247.emf"/><Relationship Id="rId1" Type="http://schemas.openxmlformats.org/officeDocument/2006/relationships/image" Target="../media/image243.emf"/><Relationship Id="rId2" Type="http://schemas.openxmlformats.org/officeDocument/2006/relationships/image" Target="../media/image24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9.emf"/><Relationship Id="rId2" Type="http://schemas.openxmlformats.org/officeDocument/2006/relationships/image" Target="../media/image250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4" Type="http://schemas.openxmlformats.org/officeDocument/2006/relationships/image" Target="../media/image256.emf"/><Relationship Id="rId1" Type="http://schemas.openxmlformats.org/officeDocument/2006/relationships/image" Target="../media/image253.emf"/><Relationship Id="rId2" Type="http://schemas.openxmlformats.org/officeDocument/2006/relationships/image" Target="../media/image25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emf"/><Relationship Id="rId2" Type="http://schemas.openxmlformats.org/officeDocument/2006/relationships/image" Target="../media/image258.emf"/></Relationships>
</file>

<file path=ppt/drawings/_rels/vmlDrawing5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9.emf"/><Relationship Id="rId12" Type="http://schemas.openxmlformats.org/officeDocument/2006/relationships/image" Target="../media/image270.emf"/><Relationship Id="rId13" Type="http://schemas.openxmlformats.org/officeDocument/2006/relationships/image" Target="../media/image271.emf"/><Relationship Id="rId14" Type="http://schemas.openxmlformats.org/officeDocument/2006/relationships/image" Target="../media/image272.emf"/><Relationship Id="rId15" Type="http://schemas.openxmlformats.org/officeDocument/2006/relationships/image" Target="../media/image273.emf"/><Relationship Id="rId16" Type="http://schemas.openxmlformats.org/officeDocument/2006/relationships/image" Target="../media/image274.emf"/><Relationship Id="rId1" Type="http://schemas.openxmlformats.org/officeDocument/2006/relationships/image" Target="../media/image259.emf"/><Relationship Id="rId2" Type="http://schemas.openxmlformats.org/officeDocument/2006/relationships/image" Target="../media/image260.emf"/><Relationship Id="rId3" Type="http://schemas.openxmlformats.org/officeDocument/2006/relationships/image" Target="../media/image261.emf"/><Relationship Id="rId4" Type="http://schemas.openxmlformats.org/officeDocument/2006/relationships/image" Target="../media/image262.emf"/><Relationship Id="rId5" Type="http://schemas.openxmlformats.org/officeDocument/2006/relationships/image" Target="../media/image263.emf"/><Relationship Id="rId6" Type="http://schemas.openxmlformats.org/officeDocument/2006/relationships/image" Target="../media/image264.emf"/><Relationship Id="rId7" Type="http://schemas.openxmlformats.org/officeDocument/2006/relationships/image" Target="../media/image265.emf"/><Relationship Id="rId8" Type="http://schemas.openxmlformats.org/officeDocument/2006/relationships/image" Target="../media/image266.emf"/><Relationship Id="rId9" Type="http://schemas.openxmlformats.org/officeDocument/2006/relationships/image" Target="../media/image267.emf"/><Relationship Id="rId10" Type="http://schemas.openxmlformats.org/officeDocument/2006/relationships/image" Target="../media/image26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emf"/><Relationship Id="rId2" Type="http://schemas.openxmlformats.org/officeDocument/2006/relationships/image" Target="../media/image276.emf"/><Relationship Id="rId3" Type="http://schemas.openxmlformats.org/officeDocument/2006/relationships/image" Target="../media/image27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emf"/><Relationship Id="rId2" Type="http://schemas.openxmlformats.org/officeDocument/2006/relationships/image" Target="../media/image27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oudy Old Style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oudy Old Style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oudy Old Style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oudy Old Style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F405A0BD-7BCE-5345-B6ED-0085DD6AF1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udy Old Style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F8E75-4328-A247-ADF8-C2730B3E515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95EC5-C8BA-4A4D-AF75-CF190DC9AE0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09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000E9-ABC8-CA42-8E24-FFE2F82D6FB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30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7E985-3B11-1248-B183-43BF6F3374A8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05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934C5-FD1F-C445-96E5-84AFD921D49F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E6133-2F8F-934A-AD06-FF3E0F2A852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E4CFD-E404-294C-AF62-77D12C09E2A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A26A6-A565-E54A-80CC-7DDAE7148D7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C7756-443A-144C-8DD4-D932D7E1FD1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F3BBC-2D2D-094B-94CE-B26B701EDF58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4514F-727E-114D-A9A0-AD108143918E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835CB-A592-3644-99DA-8B63C76648F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6433-3FE6-C440-8B01-8E8FB30BBC92}" type="slidenum">
              <a:rPr lang="en-US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B409B-B39F-E848-823F-576B86B9DD85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57AB1-DE38-2B4E-A76F-08C02C72570C}" type="slidenum">
              <a:rPr lang="en-US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90C6-40F6-124A-AC58-B79AE632925D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830DE-713C-EA45-9446-373D750377E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CD060-BFAE-EF45-9293-F534026F92F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D56EB-1A49-8048-BA0F-2DE8AF172E46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2B16C-748B-1342-A2A3-C0B16F83A14B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0D288-B60D-2E4A-B1FC-0715878BF85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79884-54A5-134A-8D2C-9F3A5B10D62B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227EC-6170-E04E-AB5B-0877D8C0456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4DB95-5E78-3A4D-BE49-DBAF01DD3F3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12EF1-A142-D24D-BA78-AB49F61790C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37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195FB-E302-154B-80E4-1F86099D037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21F9F-A636-FD4C-B7ED-552B4C5FAB06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2E298-DA80-634E-B321-C28C43FC83F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E1F4A-4593-F44F-BF94-E64654A0CBDE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08DE0-FB51-634A-93E4-C10323240C8B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98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D1AC8-9630-8642-980D-4CA1AEB86E9E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oudy Old Styl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91450-73E7-9541-93FB-553989D93DF7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oudy Old Styl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3D798-5352-EE4A-9DD4-36783879C09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49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BEC79-A738-514C-B1C8-CC08149EE01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CB2DA-567B-684A-BA0C-342FC5BD2B16}" type="slidenum">
              <a:rPr lang="en-US"/>
              <a:pPr/>
              <a:t>51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oudy Old Styl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C660-30ED-874E-A878-1E1FAE94FCCB}" type="slidenum">
              <a:rPr lang="en-US"/>
              <a:pPr/>
              <a:t>52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oudy Old Styl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7F747-8205-2749-BF9B-3A91BC53604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2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20CD5-2243-C24B-8A81-EEA15983318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E1=56 250N/C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E2=200 000N/C</a:t>
            </a:r>
          </a:p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Etot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=256 250N/C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If q1 is negative,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Etot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=143750N/C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C236C-5DB0-AE4F-BB25-C92D0AF3F48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350AB-E9F5-EF4C-A918-A018C55FA05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679BA-367F-5847-80D9-10BEC9464C35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FDA17-8F02-424C-A9B2-EF9BD7DEC809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36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D47AB-2801-F543-8502-8089F79AFB16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57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5471A-69DF-C64B-A0F7-8B10AA6A9B3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53CD7-CF01-634E-A1EF-81ECEC3FB978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3EAE5-068A-1145-BB55-F059CA48DAC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F8E93-4F02-B243-85A9-902B8BCF2E4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5E5FC-E551-C944-B7E5-8D97A19EBBC5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A9FA6-FE8B-A34F-AD60-F9B0D75DC3D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20074-904E-224F-ACFF-79D16DE39ED1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69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6DD9-F38E-8646-8FBE-90B77D91AA5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7430A-25B9-AC4A-99A0-B00A96E9E2B6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9B2C4-A9FB-3944-8223-EC66E8E3A30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1C7A4-1017-4C45-BC1A-F3FFF7C3C125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73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03C63-678C-A24A-951E-FF110F33D2D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C9C3-E211-2E4B-81AA-154ED342CD9D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ED597-9076-3543-9019-FB0BF52713A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81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A51C6-5438-1546-B0D1-F00211442C82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FE4A6-C42D-0D42-9193-D6345A1011D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89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9BC813-B5C1-EC4C-9EFD-BF7FEFA82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11BD-FB77-1042-B438-DD6FAD879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39CB6-D60B-344C-AA92-3688CA457A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B8B81-9939-9440-982E-55B85ECE1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DE611-50BC-F444-BD50-23863FE7F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966B-F520-C945-9E4F-F8D76D1FA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89592-2419-9241-A20F-30A9BF8AF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2745-3448-5F48-9143-91B191CE16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6B57-B59D-9D4B-9660-B1C6ABA2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7624-7EA1-0F49-9E3A-2294172C2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BEC2D-DC54-3540-88E7-7B528DB2E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A927F-A8FC-B945-BEFE-46951D40E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3A3DFF9B-BC6A-4145-ACDA-21343D637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45.emf"/><Relationship Id="rId10" Type="http://schemas.openxmlformats.org/officeDocument/2006/relationships/image" Target="../media/image40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53.emf"/><Relationship Id="rId10" Type="http://schemas.openxmlformats.org/officeDocument/2006/relationships/image" Target="../media/image48.e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50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52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62.emf"/><Relationship Id="rId10" Type="http://schemas.openxmlformats.org/officeDocument/2006/relationships/image" Target="../media/image57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61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67.e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68.e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6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65.emf"/><Relationship Id="rId10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7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7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8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78.emf"/><Relationship Id="rId10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83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84.e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85.e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8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88.pn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emf"/><Relationship Id="rId12" Type="http://schemas.openxmlformats.org/officeDocument/2006/relationships/oleObject" Target="../embeddings/oleObject75.bin"/><Relationship Id="rId13" Type="http://schemas.openxmlformats.org/officeDocument/2006/relationships/image" Target="../media/image93.emf"/><Relationship Id="rId14" Type="http://schemas.openxmlformats.org/officeDocument/2006/relationships/oleObject" Target="../embeddings/oleObject76.bin"/><Relationship Id="rId15" Type="http://schemas.openxmlformats.org/officeDocument/2006/relationships/image" Target="../media/image9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89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90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91.emf"/><Relationship Id="rId10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99.e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10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7.bin"/><Relationship Id="rId5" Type="http://schemas.openxmlformats.org/officeDocument/2006/relationships/image" Target="../media/image95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96.emf"/><Relationship Id="rId8" Type="http://schemas.openxmlformats.org/officeDocument/2006/relationships/oleObject" Target="../embeddings/oleObject79.bin"/><Relationship Id="rId9" Type="http://schemas.openxmlformats.org/officeDocument/2006/relationships/image" Target="../media/image97.emf"/><Relationship Id="rId10" Type="http://schemas.openxmlformats.org/officeDocument/2006/relationships/oleObject" Target="../embeddings/oleObject80.bin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7.bin"/><Relationship Id="rId12" Type="http://schemas.openxmlformats.org/officeDocument/2006/relationships/image" Target="../media/image105.emf"/><Relationship Id="rId13" Type="http://schemas.openxmlformats.org/officeDocument/2006/relationships/oleObject" Target="../embeddings/oleObject88.bin"/><Relationship Id="rId14" Type="http://schemas.openxmlformats.org/officeDocument/2006/relationships/image" Target="../media/image106.emf"/><Relationship Id="rId15" Type="http://schemas.openxmlformats.org/officeDocument/2006/relationships/oleObject" Target="../embeddings/oleObject89.bin"/><Relationship Id="rId16" Type="http://schemas.openxmlformats.org/officeDocument/2006/relationships/image" Target="../media/image107.emf"/><Relationship Id="rId17" Type="http://schemas.openxmlformats.org/officeDocument/2006/relationships/oleObject" Target="../embeddings/oleObject90.bin"/><Relationship Id="rId18" Type="http://schemas.openxmlformats.org/officeDocument/2006/relationships/image" Target="../media/image10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103.emf"/><Relationship Id="rId9" Type="http://schemas.openxmlformats.org/officeDocument/2006/relationships/oleObject" Target="../embeddings/oleObject86.bin"/><Relationship Id="rId10" Type="http://schemas.openxmlformats.org/officeDocument/2006/relationships/image" Target="../media/image10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109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11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7.bin"/><Relationship Id="rId12" Type="http://schemas.openxmlformats.org/officeDocument/2006/relationships/image" Target="../media/image115.emf"/><Relationship Id="rId13" Type="http://schemas.openxmlformats.org/officeDocument/2006/relationships/oleObject" Target="../embeddings/oleObject98.bin"/><Relationship Id="rId14" Type="http://schemas.openxmlformats.org/officeDocument/2006/relationships/image" Target="../media/image116.emf"/><Relationship Id="rId15" Type="http://schemas.openxmlformats.org/officeDocument/2006/relationships/oleObject" Target="../embeddings/oleObject99.bin"/><Relationship Id="rId16" Type="http://schemas.openxmlformats.org/officeDocument/2006/relationships/image" Target="../media/image11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111.e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112.e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113.emf"/><Relationship Id="rId9" Type="http://schemas.openxmlformats.org/officeDocument/2006/relationships/oleObject" Target="../embeddings/oleObject96.bin"/><Relationship Id="rId10" Type="http://schemas.openxmlformats.org/officeDocument/2006/relationships/image" Target="../media/image114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22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23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24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2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20.e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1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26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127.emf"/><Relationship Id="rId8" Type="http://schemas.openxmlformats.org/officeDocument/2006/relationships/oleObject" Target="../embeddings/oleObject110.bin"/><Relationship Id="rId9" Type="http://schemas.openxmlformats.org/officeDocument/2006/relationships/image" Target="../media/image128.emf"/><Relationship Id="rId10" Type="http://schemas.openxmlformats.org/officeDocument/2006/relationships/oleObject" Target="../embeddings/oleObject111.bin"/><Relationship Id="rId11" Type="http://schemas.openxmlformats.org/officeDocument/2006/relationships/image" Target="../media/image12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emf"/><Relationship Id="rId12" Type="http://schemas.openxmlformats.org/officeDocument/2006/relationships/oleObject" Target="../embeddings/oleObject116.bin"/><Relationship Id="rId13" Type="http://schemas.openxmlformats.org/officeDocument/2006/relationships/image" Target="../media/image134.emf"/><Relationship Id="rId14" Type="http://schemas.openxmlformats.org/officeDocument/2006/relationships/oleObject" Target="../embeddings/oleObject117.bin"/><Relationship Id="rId15" Type="http://schemas.openxmlformats.org/officeDocument/2006/relationships/image" Target="../media/image13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130.emf"/><Relationship Id="rId6" Type="http://schemas.openxmlformats.org/officeDocument/2006/relationships/oleObject" Target="../embeddings/oleObject113.bin"/><Relationship Id="rId7" Type="http://schemas.openxmlformats.org/officeDocument/2006/relationships/image" Target="../media/image131.emf"/><Relationship Id="rId8" Type="http://schemas.openxmlformats.org/officeDocument/2006/relationships/oleObject" Target="../embeddings/oleObject114.bin"/><Relationship Id="rId9" Type="http://schemas.openxmlformats.org/officeDocument/2006/relationships/image" Target="../media/image132.emf"/><Relationship Id="rId10" Type="http://schemas.openxmlformats.org/officeDocument/2006/relationships/oleObject" Target="../embeddings/oleObject1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136.emf"/><Relationship Id="rId6" Type="http://schemas.openxmlformats.org/officeDocument/2006/relationships/oleObject" Target="../embeddings/oleObject119.bin"/><Relationship Id="rId7" Type="http://schemas.openxmlformats.org/officeDocument/2006/relationships/image" Target="../media/image137.emf"/><Relationship Id="rId8" Type="http://schemas.openxmlformats.org/officeDocument/2006/relationships/oleObject" Target="../embeddings/oleObject120.bin"/><Relationship Id="rId9" Type="http://schemas.openxmlformats.org/officeDocument/2006/relationships/image" Target="../media/image138.emf"/><Relationship Id="rId10" Type="http://schemas.openxmlformats.org/officeDocument/2006/relationships/oleObject" Target="../embeddings/oleObject121.bin"/><Relationship Id="rId11" Type="http://schemas.openxmlformats.org/officeDocument/2006/relationships/image" Target="../media/image13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40.emf"/><Relationship Id="rId6" Type="http://schemas.openxmlformats.org/officeDocument/2006/relationships/oleObject" Target="../embeddings/oleObject123.bin"/><Relationship Id="rId7" Type="http://schemas.openxmlformats.org/officeDocument/2006/relationships/image" Target="../media/image141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24.bin"/><Relationship Id="rId5" Type="http://schemas.openxmlformats.org/officeDocument/2006/relationships/image" Target="../media/image142.emf"/><Relationship Id="rId6" Type="http://schemas.openxmlformats.org/officeDocument/2006/relationships/oleObject" Target="../embeddings/oleObject125.bin"/><Relationship Id="rId7" Type="http://schemas.openxmlformats.org/officeDocument/2006/relationships/image" Target="../media/image143.emf"/><Relationship Id="rId8" Type="http://schemas.openxmlformats.org/officeDocument/2006/relationships/oleObject" Target="../embeddings/oleObject126.bin"/><Relationship Id="rId9" Type="http://schemas.openxmlformats.org/officeDocument/2006/relationships/image" Target="../media/image144.emf"/><Relationship Id="rId10" Type="http://schemas.openxmlformats.org/officeDocument/2006/relationships/oleObject" Target="../embeddings/oleObject127.bin"/><Relationship Id="rId11" Type="http://schemas.openxmlformats.org/officeDocument/2006/relationships/image" Target="../media/image14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150.png"/><Relationship Id="rId1" Type="http://schemas.microsoft.com/office/2007/relationships/media" Target="file://localhost/Users/Wilfred/Documents/Southwestern/Courses/Images/Phys%20170,%20270/1D%20Motion/ao.gif" TargetMode="External"/><Relationship Id="rId2" Type="http://schemas.openxmlformats.org/officeDocument/2006/relationships/video" Target="file://localhost/Users/Wilfred/Documents/Southwestern/Courses/Images/Phys%20170,%20270/1D%20Motion/ao.gif" TargetMode="Externa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emf"/><Relationship Id="rId20" Type="http://schemas.openxmlformats.org/officeDocument/2006/relationships/oleObject" Target="../embeddings/oleObject136.bin"/><Relationship Id="rId21" Type="http://schemas.openxmlformats.org/officeDocument/2006/relationships/image" Target="../media/image159.emf"/><Relationship Id="rId22" Type="http://schemas.openxmlformats.org/officeDocument/2006/relationships/oleObject" Target="../embeddings/oleObject137.bin"/><Relationship Id="rId23" Type="http://schemas.openxmlformats.org/officeDocument/2006/relationships/image" Target="../media/image160.emf"/><Relationship Id="rId10" Type="http://schemas.openxmlformats.org/officeDocument/2006/relationships/oleObject" Target="../embeddings/oleObject131.bin"/><Relationship Id="rId11" Type="http://schemas.openxmlformats.org/officeDocument/2006/relationships/image" Target="../media/image154.emf"/><Relationship Id="rId12" Type="http://schemas.openxmlformats.org/officeDocument/2006/relationships/oleObject" Target="../embeddings/oleObject132.bin"/><Relationship Id="rId13" Type="http://schemas.openxmlformats.org/officeDocument/2006/relationships/image" Target="../media/image155.emf"/><Relationship Id="rId14" Type="http://schemas.openxmlformats.org/officeDocument/2006/relationships/oleObject" Target="../embeddings/oleObject133.bin"/><Relationship Id="rId15" Type="http://schemas.openxmlformats.org/officeDocument/2006/relationships/image" Target="../media/image156.emf"/><Relationship Id="rId16" Type="http://schemas.openxmlformats.org/officeDocument/2006/relationships/oleObject" Target="../embeddings/oleObject134.bin"/><Relationship Id="rId17" Type="http://schemas.openxmlformats.org/officeDocument/2006/relationships/image" Target="../media/image157.emf"/><Relationship Id="rId18" Type="http://schemas.openxmlformats.org/officeDocument/2006/relationships/oleObject" Target="../embeddings/oleObject135.bin"/><Relationship Id="rId19" Type="http://schemas.openxmlformats.org/officeDocument/2006/relationships/image" Target="../media/image15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28.bin"/><Relationship Id="rId5" Type="http://schemas.openxmlformats.org/officeDocument/2006/relationships/image" Target="../media/image151.emf"/><Relationship Id="rId6" Type="http://schemas.openxmlformats.org/officeDocument/2006/relationships/oleObject" Target="../embeddings/oleObject129.bin"/><Relationship Id="rId7" Type="http://schemas.openxmlformats.org/officeDocument/2006/relationships/image" Target="../media/image152.emf"/><Relationship Id="rId8" Type="http://schemas.openxmlformats.org/officeDocument/2006/relationships/oleObject" Target="../embeddings/oleObject13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1.jpe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5.emf"/><Relationship Id="rId12" Type="http://schemas.openxmlformats.org/officeDocument/2006/relationships/oleObject" Target="../embeddings/oleObject142.bin"/><Relationship Id="rId13" Type="http://schemas.openxmlformats.org/officeDocument/2006/relationships/image" Target="../media/image166.emf"/><Relationship Id="rId14" Type="http://schemas.openxmlformats.org/officeDocument/2006/relationships/oleObject" Target="../embeddings/oleObject143.bin"/><Relationship Id="rId15" Type="http://schemas.openxmlformats.org/officeDocument/2006/relationships/image" Target="../media/image167.emf"/><Relationship Id="rId16" Type="http://schemas.openxmlformats.org/officeDocument/2006/relationships/oleObject" Target="../embeddings/oleObject144.bin"/><Relationship Id="rId17" Type="http://schemas.openxmlformats.org/officeDocument/2006/relationships/image" Target="../media/image16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38.bin"/><Relationship Id="rId5" Type="http://schemas.openxmlformats.org/officeDocument/2006/relationships/image" Target="../media/image162.emf"/><Relationship Id="rId6" Type="http://schemas.openxmlformats.org/officeDocument/2006/relationships/oleObject" Target="../embeddings/oleObject139.bin"/><Relationship Id="rId7" Type="http://schemas.openxmlformats.org/officeDocument/2006/relationships/image" Target="../media/image163.emf"/><Relationship Id="rId8" Type="http://schemas.openxmlformats.org/officeDocument/2006/relationships/oleObject" Target="../embeddings/oleObject140.bin"/><Relationship Id="rId9" Type="http://schemas.openxmlformats.org/officeDocument/2006/relationships/image" Target="../media/image164.emf"/><Relationship Id="rId10" Type="http://schemas.openxmlformats.org/officeDocument/2006/relationships/oleObject" Target="../embeddings/oleObject14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4" Type="http://schemas.openxmlformats.org/officeDocument/2006/relationships/oleObject" Target="../embeddings/oleObject145.bin"/><Relationship Id="rId5" Type="http://schemas.openxmlformats.org/officeDocument/2006/relationships/image" Target="../media/image169.emf"/><Relationship Id="rId6" Type="http://schemas.openxmlformats.org/officeDocument/2006/relationships/oleObject" Target="../embeddings/oleObject146.bin"/><Relationship Id="rId7" Type="http://schemas.openxmlformats.org/officeDocument/2006/relationships/image" Target="../media/image170.emf"/><Relationship Id="rId8" Type="http://schemas.openxmlformats.org/officeDocument/2006/relationships/oleObject" Target="../embeddings/oleObject147.bin"/><Relationship Id="rId9" Type="http://schemas.openxmlformats.org/officeDocument/2006/relationships/image" Target="../media/image171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4" Type="http://schemas.openxmlformats.org/officeDocument/2006/relationships/oleObject" Target="../embeddings/oleObject148.bin"/><Relationship Id="rId5" Type="http://schemas.openxmlformats.org/officeDocument/2006/relationships/image" Target="../media/image173.emf"/><Relationship Id="rId6" Type="http://schemas.openxmlformats.org/officeDocument/2006/relationships/oleObject" Target="../embeddings/oleObject149.bin"/><Relationship Id="rId7" Type="http://schemas.openxmlformats.org/officeDocument/2006/relationships/image" Target="../media/image174.emf"/><Relationship Id="rId8" Type="http://schemas.openxmlformats.org/officeDocument/2006/relationships/oleObject" Target="../embeddings/oleObject150.bin"/><Relationship Id="rId9" Type="http://schemas.openxmlformats.org/officeDocument/2006/relationships/image" Target="../media/image17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178.emf"/><Relationship Id="rId6" Type="http://schemas.openxmlformats.org/officeDocument/2006/relationships/oleObject" Target="../embeddings/oleObject152.bin"/><Relationship Id="rId7" Type="http://schemas.openxmlformats.org/officeDocument/2006/relationships/image" Target="../media/image179.emf"/><Relationship Id="rId8" Type="http://schemas.openxmlformats.org/officeDocument/2006/relationships/oleObject" Target="../embeddings/oleObject153.bin"/><Relationship Id="rId9" Type="http://schemas.openxmlformats.org/officeDocument/2006/relationships/image" Target="../media/image180.emf"/><Relationship Id="rId10" Type="http://schemas.openxmlformats.org/officeDocument/2006/relationships/oleObject" Target="../embeddings/oleObject154.bin"/><Relationship Id="rId11" Type="http://schemas.openxmlformats.org/officeDocument/2006/relationships/image" Target="../media/image18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4" Type="http://schemas.openxmlformats.org/officeDocument/2006/relationships/image" Target="../media/image182.emf"/><Relationship Id="rId5" Type="http://schemas.openxmlformats.org/officeDocument/2006/relationships/oleObject" Target="../embeddings/oleObject156.bin"/><Relationship Id="rId6" Type="http://schemas.openxmlformats.org/officeDocument/2006/relationships/image" Target="../media/image18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185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9.emf"/><Relationship Id="rId12" Type="http://schemas.openxmlformats.org/officeDocument/2006/relationships/oleObject" Target="../embeddings/oleObject162.bin"/><Relationship Id="rId13" Type="http://schemas.openxmlformats.org/officeDocument/2006/relationships/image" Target="../media/image19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58.bin"/><Relationship Id="rId5" Type="http://schemas.openxmlformats.org/officeDocument/2006/relationships/image" Target="../media/image186.emf"/><Relationship Id="rId6" Type="http://schemas.openxmlformats.org/officeDocument/2006/relationships/oleObject" Target="../embeddings/oleObject159.bin"/><Relationship Id="rId7" Type="http://schemas.openxmlformats.org/officeDocument/2006/relationships/image" Target="../media/image187.emf"/><Relationship Id="rId8" Type="http://schemas.openxmlformats.org/officeDocument/2006/relationships/oleObject" Target="../embeddings/oleObject160.bin"/><Relationship Id="rId9" Type="http://schemas.openxmlformats.org/officeDocument/2006/relationships/image" Target="../media/image188.emf"/><Relationship Id="rId10" Type="http://schemas.openxmlformats.org/officeDocument/2006/relationships/oleObject" Target="../embeddings/oleObject16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63.bin"/><Relationship Id="rId5" Type="http://schemas.openxmlformats.org/officeDocument/2006/relationships/image" Target="../media/image191.emf"/><Relationship Id="rId6" Type="http://schemas.openxmlformats.org/officeDocument/2006/relationships/image" Target="../media/image177.jpeg"/><Relationship Id="rId7" Type="http://schemas.openxmlformats.org/officeDocument/2006/relationships/oleObject" Target="../embeddings/oleObject164.bin"/><Relationship Id="rId8" Type="http://schemas.openxmlformats.org/officeDocument/2006/relationships/image" Target="../media/image19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8.bin"/><Relationship Id="rId12" Type="http://schemas.openxmlformats.org/officeDocument/2006/relationships/image" Target="../media/image196.emf"/><Relationship Id="rId13" Type="http://schemas.openxmlformats.org/officeDocument/2006/relationships/oleObject" Target="../embeddings/oleObject169.bin"/><Relationship Id="rId14" Type="http://schemas.openxmlformats.org/officeDocument/2006/relationships/image" Target="../media/image197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65.bin"/><Relationship Id="rId5" Type="http://schemas.openxmlformats.org/officeDocument/2006/relationships/image" Target="../media/image193.emf"/><Relationship Id="rId6" Type="http://schemas.openxmlformats.org/officeDocument/2006/relationships/image" Target="../media/image198.jpeg"/><Relationship Id="rId7" Type="http://schemas.openxmlformats.org/officeDocument/2006/relationships/oleObject" Target="../embeddings/oleObject166.bin"/><Relationship Id="rId8" Type="http://schemas.openxmlformats.org/officeDocument/2006/relationships/image" Target="../media/image194.emf"/><Relationship Id="rId9" Type="http://schemas.openxmlformats.org/officeDocument/2006/relationships/oleObject" Target="../embeddings/oleObject167.bin"/><Relationship Id="rId10" Type="http://schemas.openxmlformats.org/officeDocument/2006/relationships/image" Target="../media/image19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198.jpeg"/><Relationship Id="rId5" Type="http://schemas.openxmlformats.org/officeDocument/2006/relationships/oleObject" Target="../embeddings/oleObject170.bin"/><Relationship Id="rId6" Type="http://schemas.openxmlformats.org/officeDocument/2006/relationships/image" Target="../media/image199.emf"/><Relationship Id="rId7" Type="http://schemas.openxmlformats.org/officeDocument/2006/relationships/oleObject" Target="../embeddings/oleObject171.bin"/><Relationship Id="rId8" Type="http://schemas.openxmlformats.org/officeDocument/2006/relationships/image" Target="../media/image200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201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5.emf"/><Relationship Id="rId12" Type="http://schemas.openxmlformats.org/officeDocument/2006/relationships/oleObject" Target="../embeddings/oleObject177.bin"/><Relationship Id="rId13" Type="http://schemas.openxmlformats.org/officeDocument/2006/relationships/image" Target="../media/image206.emf"/><Relationship Id="rId14" Type="http://schemas.openxmlformats.org/officeDocument/2006/relationships/oleObject" Target="../embeddings/oleObject178.bin"/><Relationship Id="rId15" Type="http://schemas.openxmlformats.org/officeDocument/2006/relationships/image" Target="../media/image207.emf"/><Relationship Id="rId16" Type="http://schemas.openxmlformats.org/officeDocument/2006/relationships/oleObject" Target="../embeddings/oleObject179.bin"/><Relationship Id="rId17" Type="http://schemas.openxmlformats.org/officeDocument/2006/relationships/image" Target="../media/image208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09.jpeg"/><Relationship Id="rId4" Type="http://schemas.openxmlformats.org/officeDocument/2006/relationships/oleObject" Target="../embeddings/oleObject173.bin"/><Relationship Id="rId5" Type="http://schemas.openxmlformats.org/officeDocument/2006/relationships/image" Target="../media/image202.emf"/><Relationship Id="rId6" Type="http://schemas.openxmlformats.org/officeDocument/2006/relationships/oleObject" Target="../embeddings/oleObject174.bin"/><Relationship Id="rId7" Type="http://schemas.openxmlformats.org/officeDocument/2006/relationships/image" Target="../media/image203.emf"/><Relationship Id="rId8" Type="http://schemas.openxmlformats.org/officeDocument/2006/relationships/oleObject" Target="../embeddings/oleObject175.bin"/><Relationship Id="rId9" Type="http://schemas.openxmlformats.org/officeDocument/2006/relationships/image" Target="../media/image204.emf"/><Relationship Id="rId10" Type="http://schemas.openxmlformats.org/officeDocument/2006/relationships/oleObject" Target="../embeddings/oleObject17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80.bin"/><Relationship Id="rId5" Type="http://schemas.openxmlformats.org/officeDocument/2006/relationships/image" Target="../media/image210.emf"/><Relationship Id="rId6" Type="http://schemas.openxmlformats.org/officeDocument/2006/relationships/image" Target="../media/image198.jpeg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211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82.bin"/><Relationship Id="rId5" Type="http://schemas.openxmlformats.org/officeDocument/2006/relationships/image" Target="../media/image213.emf"/><Relationship Id="rId6" Type="http://schemas.openxmlformats.org/officeDocument/2006/relationships/oleObject" Target="../embeddings/oleObject183.bin"/><Relationship Id="rId7" Type="http://schemas.openxmlformats.org/officeDocument/2006/relationships/image" Target="../media/image214.emf"/><Relationship Id="rId8" Type="http://schemas.openxmlformats.org/officeDocument/2006/relationships/oleObject" Target="../embeddings/oleObject184.bin"/><Relationship Id="rId9" Type="http://schemas.openxmlformats.org/officeDocument/2006/relationships/image" Target="../media/image215.emf"/><Relationship Id="rId10" Type="http://schemas.openxmlformats.org/officeDocument/2006/relationships/oleObject" Target="../embeddings/oleObject185.bin"/><Relationship Id="rId11" Type="http://schemas.openxmlformats.org/officeDocument/2006/relationships/image" Target="../media/image216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86.bin"/><Relationship Id="rId5" Type="http://schemas.openxmlformats.org/officeDocument/2006/relationships/image" Target="../media/image217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0.emf"/><Relationship Id="rId20" Type="http://schemas.openxmlformats.org/officeDocument/2006/relationships/oleObject" Target="../embeddings/oleObject195.bin"/><Relationship Id="rId21" Type="http://schemas.openxmlformats.org/officeDocument/2006/relationships/image" Target="../media/image226.emf"/><Relationship Id="rId10" Type="http://schemas.openxmlformats.org/officeDocument/2006/relationships/oleObject" Target="../embeddings/oleObject190.bin"/><Relationship Id="rId11" Type="http://schemas.openxmlformats.org/officeDocument/2006/relationships/image" Target="../media/image221.emf"/><Relationship Id="rId12" Type="http://schemas.openxmlformats.org/officeDocument/2006/relationships/oleObject" Target="../embeddings/oleObject191.bin"/><Relationship Id="rId13" Type="http://schemas.openxmlformats.org/officeDocument/2006/relationships/image" Target="../media/image222.emf"/><Relationship Id="rId14" Type="http://schemas.openxmlformats.org/officeDocument/2006/relationships/oleObject" Target="../embeddings/oleObject192.bin"/><Relationship Id="rId15" Type="http://schemas.openxmlformats.org/officeDocument/2006/relationships/image" Target="../media/image223.emf"/><Relationship Id="rId16" Type="http://schemas.openxmlformats.org/officeDocument/2006/relationships/oleObject" Target="../embeddings/oleObject193.bin"/><Relationship Id="rId17" Type="http://schemas.openxmlformats.org/officeDocument/2006/relationships/image" Target="../media/image224.emf"/><Relationship Id="rId18" Type="http://schemas.openxmlformats.org/officeDocument/2006/relationships/oleObject" Target="../embeddings/oleObject194.bin"/><Relationship Id="rId19" Type="http://schemas.openxmlformats.org/officeDocument/2006/relationships/image" Target="../media/image225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187.bin"/><Relationship Id="rId5" Type="http://schemas.openxmlformats.org/officeDocument/2006/relationships/image" Target="../media/image218.emf"/><Relationship Id="rId6" Type="http://schemas.openxmlformats.org/officeDocument/2006/relationships/oleObject" Target="../embeddings/oleObject188.bin"/><Relationship Id="rId7" Type="http://schemas.openxmlformats.org/officeDocument/2006/relationships/image" Target="../media/image219.emf"/><Relationship Id="rId8" Type="http://schemas.openxmlformats.org/officeDocument/2006/relationships/oleObject" Target="../embeddings/oleObject18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96.bin"/><Relationship Id="rId5" Type="http://schemas.openxmlformats.org/officeDocument/2006/relationships/image" Target="../media/image227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97.bin"/><Relationship Id="rId5" Type="http://schemas.openxmlformats.org/officeDocument/2006/relationships/image" Target="../media/image228.emf"/><Relationship Id="rId6" Type="http://schemas.openxmlformats.org/officeDocument/2006/relationships/oleObject" Target="../embeddings/oleObject198.bin"/><Relationship Id="rId7" Type="http://schemas.openxmlformats.org/officeDocument/2006/relationships/image" Target="../media/image229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4" Type="http://schemas.openxmlformats.org/officeDocument/2006/relationships/image" Target="../media/image233.emf"/><Relationship Id="rId5" Type="http://schemas.openxmlformats.org/officeDocument/2006/relationships/oleObject" Target="../embeddings/oleObject200.bin"/><Relationship Id="rId6" Type="http://schemas.openxmlformats.org/officeDocument/2006/relationships/image" Target="../media/image234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01.bin"/><Relationship Id="rId5" Type="http://schemas.openxmlformats.org/officeDocument/2006/relationships/image" Target="../media/image235.emf"/><Relationship Id="rId6" Type="http://schemas.openxmlformats.org/officeDocument/2006/relationships/oleObject" Target="../embeddings/oleObject202.bin"/><Relationship Id="rId7" Type="http://schemas.openxmlformats.org/officeDocument/2006/relationships/image" Target="../media/image236.emf"/><Relationship Id="rId8" Type="http://schemas.openxmlformats.org/officeDocument/2006/relationships/oleObject" Target="../embeddings/oleObject203.bin"/><Relationship Id="rId9" Type="http://schemas.openxmlformats.org/officeDocument/2006/relationships/image" Target="../media/image237.emf"/><Relationship Id="rId10" Type="http://schemas.openxmlformats.org/officeDocument/2006/relationships/oleObject" Target="../embeddings/oleObject204.bin"/><Relationship Id="rId11" Type="http://schemas.openxmlformats.org/officeDocument/2006/relationships/image" Target="../media/image238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205.bin"/><Relationship Id="rId5" Type="http://schemas.openxmlformats.org/officeDocument/2006/relationships/image" Target="../media/image239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206.bin"/><Relationship Id="rId5" Type="http://schemas.openxmlformats.org/officeDocument/2006/relationships/image" Target="../media/image240.emf"/><Relationship Id="rId6" Type="http://schemas.openxmlformats.org/officeDocument/2006/relationships/oleObject" Target="../embeddings/oleObject207.bin"/><Relationship Id="rId7" Type="http://schemas.openxmlformats.org/officeDocument/2006/relationships/image" Target="../media/image241.emf"/><Relationship Id="rId8" Type="http://schemas.openxmlformats.org/officeDocument/2006/relationships/oleObject" Target="../embeddings/oleObject208.bin"/><Relationship Id="rId9" Type="http://schemas.openxmlformats.org/officeDocument/2006/relationships/image" Target="../media/image242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6.emf"/><Relationship Id="rId12" Type="http://schemas.openxmlformats.org/officeDocument/2006/relationships/oleObject" Target="../embeddings/oleObject213.bin"/><Relationship Id="rId13" Type="http://schemas.openxmlformats.org/officeDocument/2006/relationships/image" Target="../media/image247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48.png"/><Relationship Id="rId4" Type="http://schemas.openxmlformats.org/officeDocument/2006/relationships/oleObject" Target="../embeddings/oleObject209.bin"/><Relationship Id="rId5" Type="http://schemas.openxmlformats.org/officeDocument/2006/relationships/image" Target="../media/image243.emf"/><Relationship Id="rId6" Type="http://schemas.openxmlformats.org/officeDocument/2006/relationships/oleObject" Target="../embeddings/oleObject210.bin"/><Relationship Id="rId7" Type="http://schemas.openxmlformats.org/officeDocument/2006/relationships/image" Target="../media/image244.emf"/><Relationship Id="rId8" Type="http://schemas.openxmlformats.org/officeDocument/2006/relationships/oleObject" Target="../embeddings/oleObject211.bin"/><Relationship Id="rId9" Type="http://schemas.openxmlformats.org/officeDocument/2006/relationships/image" Target="../media/image245.emf"/><Relationship Id="rId10" Type="http://schemas.openxmlformats.org/officeDocument/2006/relationships/oleObject" Target="../embeddings/oleObject21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4" Type="http://schemas.openxmlformats.org/officeDocument/2006/relationships/oleObject" Target="../embeddings/oleObject214.bin"/><Relationship Id="rId5" Type="http://schemas.openxmlformats.org/officeDocument/2006/relationships/image" Target="../media/image249.emf"/><Relationship Id="rId6" Type="http://schemas.openxmlformats.org/officeDocument/2006/relationships/oleObject" Target="../embeddings/oleObject215.bin"/><Relationship Id="rId7" Type="http://schemas.openxmlformats.org/officeDocument/2006/relationships/image" Target="../media/image250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216.bin"/><Relationship Id="rId5" Type="http://schemas.openxmlformats.org/officeDocument/2006/relationships/image" Target="../media/image252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217.bin"/><Relationship Id="rId5" Type="http://schemas.openxmlformats.org/officeDocument/2006/relationships/image" Target="../media/image253.emf"/><Relationship Id="rId6" Type="http://schemas.openxmlformats.org/officeDocument/2006/relationships/oleObject" Target="../embeddings/oleObject218.bin"/><Relationship Id="rId7" Type="http://schemas.openxmlformats.org/officeDocument/2006/relationships/image" Target="../media/image254.emf"/><Relationship Id="rId8" Type="http://schemas.openxmlformats.org/officeDocument/2006/relationships/oleObject" Target="../embeddings/oleObject219.bin"/><Relationship Id="rId9" Type="http://schemas.openxmlformats.org/officeDocument/2006/relationships/image" Target="../media/image255.emf"/><Relationship Id="rId10" Type="http://schemas.openxmlformats.org/officeDocument/2006/relationships/oleObject" Target="../embeddings/oleObject220.bin"/><Relationship Id="rId11" Type="http://schemas.openxmlformats.org/officeDocument/2006/relationships/image" Target="../media/image256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5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221.bin"/><Relationship Id="rId5" Type="http://schemas.openxmlformats.org/officeDocument/2006/relationships/image" Target="../media/image257.emf"/><Relationship Id="rId6" Type="http://schemas.openxmlformats.org/officeDocument/2006/relationships/oleObject" Target="../embeddings/oleObject222.bin"/><Relationship Id="rId7" Type="http://schemas.openxmlformats.org/officeDocument/2006/relationships/image" Target="../media/image258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31.bin"/><Relationship Id="rId21" Type="http://schemas.openxmlformats.org/officeDocument/2006/relationships/image" Target="../media/image267.emf"/><Relationship Id="rId22" Type="http://schemas.openxmlformats.org/officeDocument/2006/relationships/oleObject" Target="../embeddings/oleObject232.bin"/><Relationship Id="rId23" Type="http://schemas.openxmlformats.org/officeDocument/2006/relationships/image" Target="../media/image268.emf"/><Relationship Id="rId24" Type="http://schemas.openxmlformats.org/officeDocument/2006/relationships/oleObject" Target="../embeddings/oleObject233.bin"/><Relationship Id="rId25" Type="http://schemas.openxmlformats.org/officeDocument/2006/relationships/image" Target="../media/image269.emf"/><Relationship Id="rId26" Type="http://schemas.openxmlformats.org/officeDocument/2006/relationships/oleObject" Target="../embeddings/oleObject234.bin"/><Relationship Id="rId27" Type="http://schemas.openxmlformats.org/officeDocument/2006/relationships/image" Target="../media/image270.emf"/><Relationship Id="rId28" Type="http://schemas.openxmlformats.org/officeDocument/2006/relationships/oleObject" Target="../embeddings/oleObject235.bin"/><Relationship Id="rId29" Type="http://schemas.openxmlformats.org/officeDocument/2006/relationships/image" Target="../media/image271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223.bin"/><Relationship Id="rId5" Type="http://schemas.openxmlformats.org/officeDocument/2006/relationships/image" Target="../media/image259.emf"/><Relationship Id="rId30" Type="http://schemas.openxmlformats.org/officeDocument/2006/relationships/oleObject" Target="../embeddings/oleObject236.bin"/><Relationship Id="rId31" Type="http://schemas.openxmlformats.org/officeDocument/2006/relationships/image" Target="../media/image272.emf"/><Relationship Id="rId32" Type="http://schemas.openxmlformats.org/officeDocument/2006/relationships/oleObject" Target="../embeddings/oleObject237.bin"/><Relationship Id="rId9" Type="http://schemas.openxmlformats.org/officeDocument/2006/relationships/image" Target="../media/image261.emf"/><Relationship Id="rId6" Type="http://schemas.openxmlformats.org/officeDocument/2006/relationships/oleObject" Target="../embeddings/oleObject224.bin"/><Relationship Id="rId7" Type="http://schemas.openxmlformats.org/officeDocument/2006/relationships/image" Target="../media/image260.emf"/><Relationship Id="rId8" Type="http://schemas.openxmlformats.org/officeDocument/2006/relationships/oleObject" Target="../embeddings/oleObject225.bin"/><Relationship Id="rId33" Type="http://schemas.openxmlformats.org/officeDocument/2006/relationships/image" Target="../media/image273.emf"/><Relationship Id="rId34" Type="http://schemas.openxmlformats.org/officeDocument/2006/relationships/oleObject" Target="../embeddings/oleObject238.bin"/><Relationship Id="rId35" Type="http://schemas.openxmlformats.org/officeDocument/2006/relationships/image" Target="../media/image274.emf"/><Relationship Id="rId10" Type="http://schemas.openxmlformats.org/officeDocument/2006/relationships/oleObject" Target="../embeddings/oleObject226.bin"/><Relationship Id="rId11" Type="http://schemas.openxmlformats.org/officeDocument/2006/relationships/image" Target="../media/image262.emf"/><Relationship Id="rId12" Type="http://schemas.openxmlformats.org/officeDocument/2006/relationships/oleObject" Target="../embeddings/oleObject227.bin"/><Relationship Id="rId13" Type="http://schemas.openxmlformats.org/officeDocument/2006/relationships/image" Target="../media/image263.emf"/><Relationship Id="rId14" Type="http://schemas.openxmlformats.org/officeDocument/2006/relationships/oleObject" Target="../embeddings/oleObject228.bin"/><Relationship Id="rId15" Type="http://schemas.openxmlformats.org/officeDocument/2006/relationships/image" Target="../media/image264.emf"/><Relationship Id="rId16" Type="http://schemas.openxmlformats.org/officeDocument/2006/relationships/oleObject" Target="../embeddings/oleObject229.bin"/><Relationship Id="rId17" Type="http://schemas.openxmlformats.org/officeDocument/2006/relationships/image" Target="../media/image265.emf"/><Relationship Id="rId18" Type="http://schemas.openxmlformats.org/officeDocument/2006/relationships/oleObject" Target="../embeddings/oleObject230.bin"/><Relationship Id="rId19" Type="http://schemas.openxmlformats.org/officeDocument/2006/relationships/image" Target="../media/image26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239.bin"/><Relationship Id="rId5" Type="http://schemas.openxmlformats.org/officeDocument/2006/relationships/image" Target="../media/image275.emf"/><Relationship Id="rId6" Type="http://schemas.openxmlformats.org/officeDocument/2006/relationships/oleObject" Target="../embeddings/oleObject240.bin"/><Relationship Id="rId7" Type="http://schemas.openxmlformats.org/officeDocument/2006/relationships/image" Target="../media/image276.emf"/><Relationship Id="rId8" Type="http://schemas.openxmlformats.org/officeDocument/2006/relationships/oleObject" Target="../embeddings/oleObject241.bin"/><Relationship Id="rId9" Type="http://schemas.openxmlformats.org/officeDocument/2006/relationships/image" Target="../media/image277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242.bin"/><Relationship Id="rId5" Type="http://schemas.openxmlformats.org/officeDocument/2006/relationships/image" Target="../media/image278.emf"/><Relationship Id="rId6" Type="http://schemas.openxmlformats.org/officeDocument/2006/relationships/oleObject" Target="../embeddings/oleObject243.bin"/><Relationship Id="rId7" Type="http://schemas.openxmlformats.org/officeDocument/2006/relationships/image" Target="../media/image279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244.bin"/><Relationship Id="rId5" Type="http://schemas.openxmlformats.org/officeDocument/2006/relationships/image" Target="../media/image280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Electric Charge and Electric Field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26" descr="Graph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89100" y="139700"/>
            <a:ext cx="5689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are the magnitudes?</a:t>
            </a:r>
          </a:p>
        </p:txBody>
      </p:sp>
      <p:sp>
        <p:nvSpPr>
          <p:cNvPr id="37900" name="Line 1028"/>
          <p:cNvSpPr>
            <a:spLocks noChangeShapeType="1"/>
          </p:cNvSpPr>
          <p:nvPr/>
        </p:nvSpPr>
        <p:spPr bwMode="auto">
          <a:xfrm flipV="1">
            <a:off x="1066800" y="914400"/>
            <a:ext cx="274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7901" name="Line 1029"/>
          <p:cNvSpPr>
            <a:spLocks noChangeShapeType="1"/>
          </p:cNvSpPr>
          <p:nvPr/>
        </p:nvSpPr>
        <p:spPr bwMode="auto">
          <a:xfrm flipH="1">
            <a:off x="1066800" y="2971800"/>
            <a:ext cx="1371600" cy="274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7902" name="Line 1030"/>
          <p:cNvSpPr>
            <a:spLocks noChangeShapeType="1"/>
          </p:cNvSpPr>
          <p:nvPr/>
        </p:nvSpPr>
        <p:spPr bwMode="auto">
          <a:xfrm flipH="1" flipV="1">
            <a:off x="3810000" y="3657600"/>
            <a:ext cx="4267200" cy="2819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7903" name="Line 1031"/>
          <p:cNvSpPr>
            <a:spLocks noChangeShapeType="1"/>
          </p:cNvSpPr>
          <p:nvPr/>
        </p:nvSpPr>
        <p:spPr bwMode="auto">
          <a:xfrm>
            <a:off x="3810000" y="1600200"/>
            <a:ext cx="137160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7904" name="Line 1032"/>
          <p:cNvSpPr>
            <a:spLocks noChangeShapeType="1"/>
          </p:cNvSpPr>
          <p:nvPr/>
        </p:nvSpPr>
        <p:spPr bwMode="auto">
          <a:xfrm flipV="1">
            <a:off x="6629400" y="8382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7905" name="Line 1033"/>
          <p:cNvSpPr>
            <a:spLocks noChangeShapeType="1"/>
          </p:cNvSpPr>
          <p:nvPr/>
        </p:nvSpPr>
        <p:spPr bwMode="auto">
          <a:xfrm rot="5400000" flipV="1">
            <a:off x="7353300" y="15621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543800" y="1600200"/>
          <a:ext cx="354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6" name="Equation" r:id="rId5" imgW="114300" imgH="203200" progId="">
                  <p:embed/>
                </p:oleObj>
              </mc:Choice>
              <mc:Fallback>
                <p:oleObj name="Equation" r:id="rId5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3540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86550" y="779463"/>
          <a:ext cx="393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7" name="Equation" r:id="rId7" imgW="127000" imgH="241300" progId="">
                  <p:embed/>
                </p:oleObj>
              </mc:Choice>
              <mc:Fallback>
                <p:oleObj name="Equation" r:id="rId7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779463"/>
                        <a:ext cx="393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8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9" name="Equation" r:id="rId11" imgW="114300" imgH="165100" progId="">
                  <p:embed/>
                </p:oleObj>
              </mc:Choice>
              <mc:Fallback>
                <p:oleObj name="Equation" r:id="rId11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462088" y="990600"/>
          <a:ext cx="1276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0" name="Equation" r:id="rId13" imgW="457200" imgH="241300" progId="">
                  <p:embed/>
                </p:oleObj>
              </mc:Choice>
              <mc:Fallback>
                <p:oleObj name="Equation" r:id="rId13" imgW="457200" imgH="2413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990600"/>
                        <a:ext cx="12763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265238" y="5029200"/>
          <a:ext cx="22002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1" name="Equation" r:id="rId15" imgW="787400" imgH="241300" progId="">
                  <p:embed/>
                </p:oleObj>
              </mc:Choice>
              <mc:Fallback>
                <p:oleObj name="Equation" r:id="rId15" imgW="787400" imgH="2413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5029200"/>
                        <a:ext cx="22002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724400" y="2438400"/>
          <a:ext cx="2235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2" name="Equation" r:id="rId17" imgW="800100" imgH="241300" progId="">
                  <p:embed/>
                </p:oleObj>
              </mc:Choice>
              <mc:Fallback>
                <p:oleObj name="Equation" r:id="rId17" imgW="800100" imgH="2413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2235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5684838" y="4343400"/>
          <a:ext cx="24114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3" name="Equation" r:id="rId19" imgW="863600" imgH="241300" progId="">
                  <p:embed/>
                </p:oleObj>
              </mc:Choice>
              <mc:Fallback>
                <p:oleObj name="Equation" r:id="rId19" imgW="863600" imgH="2413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4343400"/>
                        <a:ext cx="24114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2" descr="Graph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89100" y="139700"/>
            <a:ext cx="5689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Magnitudes (solution)</a:t>
            </a:r>
          </a:p>
        </p:txBody>
      </p:sp>
      <p:sp>
        <p:nvSpPr>
          <p:cNvPr id="39948" name="Line 4"/>
          <p:cNvSpPr>
            <a:spLocks noChangeShapeType="1"/>
          </p:cNvSpPr>
          <p:nvPr/>
        </p:nvSpPr>
        <p:spPr bwMode="auto">
          <a:xfrm flipV="1">
            <a:off x="1066800" y="914400"/>
            <a:ext cx="274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9949" name="Line 5"/>
          <p:cNvSpPr>
            <a:spLocks noChangeShapeType="1"/>
          </p:cNvSpPr>
          <p:nvPr/>
        </p:nvSpPr>
        <p:spPr bwMode="auto">
          <a:xfrm flipH="1">
            <a:off x="1066800" y="2971800"/>
            <a:ext cx="1371600" cy="274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9950" name="Line 6"/>
          <p:cNvSpPr>
            <a:spLocks noChangeShapeType="1"/>
          </p:cNvSpPr>
          <p:nvPr/>
        </p:nvSpPr>
        <p:spPr bwMode="auto">
          <a:xfrm flipH="1" flipV="1">
            <a:off x="3810000" y="3657600"/>
            <a:ext cx="4267200" cy="2819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9951" name="Line 7"/>
          <p:cNvSpPr>
            <a:spLocks noChangeShapeType="1"/>
          </p:cNvSpPr>
          <p:nvPr/>
        </p:nvSpPr>
        <p:spPr bwMode="auto">
          <a:xfrm>
            <a:off x="3810000" y="1600200"/>
            <a:ext cx="137160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9952" name="Line 8"/>
          <p:cNvSpPr>
            <a:spLocks noChangeShapeType="1"/>
          </p:cNvSpPr>
          <p:nvPr/>
        </p:nvSpPr>
        <p:spPr bwMode="auto">
          <a:xfrm flipV="1">
            <a:off x="6629400" y="8382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9953" name="Line 9"/>
          <p:cNvSpPr>
            <a:spLocks noChangeShapeType="1"/>
          </p:cNvSpPr>
          <p:nvPr/>
        </p:nvSpPr>
        <p:spPr bwMode="auto">
          <a:xfrm rot="5400000" flipV="1">
            <a:off x="7353300" y="15621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543800" y="1600200"/>
          <a:ext cx="354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4" name="Equation" r:id="rId5" imgW="114300" imgH="203200" progId="">
                  <p:embed/>
                </p:oleObj>
              </mc:Choice>
              <mc:Fallback>
                <p:oleObj name="Equation" r:id="rId5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3540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686550" y="779463"/>
          <a:ext cx="393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5" name="Equation" r:id="rId7" imgW="127000" imgH="241300" progId="">
                  <p:embed/>
                </p:oleObj>
              </mc:Choice>
              <mc:Fallback>
                <p:oleObj name="Equation" r:id="rId7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779463"/>
                        <a:ext cx="393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6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" name="Equation" r:id="rId11" imgW="114300" imgH="165100" progId="">
                  <p:embed/>
                </p:oleObj>
              </mc:Choice>
              <mc:Fallback>
                <p:oleObj name="Equation" r:id="rId11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6" name="Object 6"/>
          <p:cNvGraphicFramePr>
            <a:graphicFrameLocks noChangeAspect="1"/>
          </p:cNvGraphicFramePr>
          <p:nvPr/>
        </p:nvGraphicFramePr>
        <p:xfrm>
          <a:off x="1025525" y="973138"/>
          <a:ext cx="30130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8" name="Equation" r:id="rId13" imgW="1079500" imgH="254000" progId="">
                  <p:embed/>
                </p:oleObj>
              </mc:Choice>
              <mc:Fallback>
                <p:oleObj name="Equation" r:id="rId13" imgW="1079500" imgH="2540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973138"/>
                        <a:ext cx="301307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7" name="Object 7"/>
          <p:cNvGraphicFramePr>
            <a:graphicFrameLocks noChangeAspect="1"/>
          </p:cNvGraphicFramePr>
          <p:nvPr/>
        </p:nvGraphicFramePr>
        <p:xfrm>
          <a:off x="1387475" y="3816350"/>
          <a:ext cx="29559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9" name="Equation" r:id="rId15" imgW="1485900" imgH="800100" progId="">
                  <p:embed/>
                </p:oleObj>
              </mc:Choice>
              <mc:Fallback>
                <p:oleObj name="Equation" r:id="rId15" imgW="1485900" imgH="8001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816350"/>
                        <a:ext cx="295592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8" name="Object 8"/>
          <p:cNvGraphicFramePr>
            <a:graphicFrameLocks noChangeAspect="1"/>
          </p:cNvGraphicFramePr>
          <p:nvPr/>
        </p:nvGraphicFramePr>
        <p:xfrm>
          <a:off x="4724400" y="2057400"/>
          <a:ext cx="31242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0" name="Equation" r:id="rId17" imgW="1612900" imgH="546100" progId="">
                  <p:embed/>
                </p:oleObj>
              </mc:Choice>
              <mc:Fallback>
                <p:oleObj name="Equation" r:id="rId17" imgW="1612900" imgH="5461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57400"/>
                        <a:ext cx="31242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9" name="Object 9"/>
          <p:cNvGraphicFramePr>
            <a:graphicFrameLocks noChangeAspect="1"/>
          </p:cNvGraphicFramePr>
          <p:nvPr/>
        </p:nvGraphicFramePr>
        <p:xfrm>
          <a:off x="5334000" y="3962400"/>
          <a:ext cx="244157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1" name="Equation" r:id="rId19" imgW="1117600" imgH="774700" progId="">
                  <p:embed/>
                </p:oleObj>
              </mc:Choice>
              <mc:Fallback>
                <p:oleObj name="Equation" r:id="rId19" imgW="1117600" imgH="7747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62400"/>
                        <a:ext cx="2441575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Adding and subtracting vectors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1371600"/>
          <a:ext cx="2895600" cy="257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name="Equation" r:id="rId4" imgW="1143000" imgH="1016000" progId="">
                  <p:embed/>
                </p:oleObj>
              </mc:Choice>
              <mc:Fallback>
                <p:oleObj name="Equation" r:id="rId4" imgW="1143000" imgH="1016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2895600" cy="2572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26" descr="Graph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527300" y="63500"/>
            <a:ext cx="5689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Add and subtract</a:t>
            </a:r>
          </a:p>
        </p:txBody>
      </p:sp>
      <p:sp>
        <p:nvSpPr>
          <p:cNvPr id="44044" name="Line 1028"/>
          <p:cNvSpPr>
            <a:spLocks noChangeShapeType="1"/>
          </p:cNvSpPr>
          <p:nvPr/>
        </p:nvSpPr>
        <p:spPr bwMode="auto">
          <a:xfrm flipV="1">
            <a:off x="1905000" y="838200"/>
            <a:ext cx="274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5" name="Line 1029"/>
          <p:cNvSpPr>
            <a:spLocks noChangeShapeType="1"/>
          </p:cNvSpPr>
          <p:nvPr/>
        </p:nvSpPr>
        <p:spPr bwMode="auto">
          <a:xfrm flipH="1">
            <a:off x="1905000" y="2895600"/>
            <a:ext cx="1371600" cy="2743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6" name="Line 1030"/>
          <p:cNvSpPr>
            <a:spLocks noChangeShapeType="1"/>
          </p:cNvSpPr>
          <p:nvPr/>
        </p:nvSpPr>
        <p:spPr bwMode="auto">
          <a:xfrm flipH="1" flipV="1">
            <a:off x="4648200" y="3581400"/>
            <a:ext cx="4267200" cy="2819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7" name="Line 1031"/>
          <p:cNvSpPr>
            <a:spLocks noChangeShapeType="1"/>
          </p:cNvSpPr>
          <p:nvPr/>
        </p:nvSpPr>
        <p:spPr bwMode="auto">
          <a:xfrm>
            <a:off x="4648200" y="1524000"/>
            <a:ext cx="137160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8" name="Line 1032"/>
          <p:cNvSpPr>
            <a:spLocks noChangeShapeType="1"/>
          </p:cNvSpPr>
          <p:nvPr/>
        </p:nvSpPr>
        <p:spPr bwMode="auto">
          <a:xfrm flipV="1">
            <a:off x="7467600" y="7620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44049" name="Line 1033"/>
          <p:cNvSpPr>
            <a:spLocks noChangeShapeType="1"/>
          </p:cNvSpPr>
          <p:nvPr/>
        </p:nvSpPr>
        <p:spPr bwMode="auto">
          <a:xfrm rot="5400000" flipV="1">
            <a:off x="8191500" y="14859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382000" y="1524000"/>
          <a:ext cx="354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0" name="Equation" r:id="rId5" imgW="114300" imgH="203200" progId="">
                  <p:embed/>
                </p:oleObj>
              </mc:Choice>
              <mc:Fallback>
                <p:oleObj name="Equation" r:id="rId5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524000"/>
                        <a:ext cx="3540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524750" y="703263"/>
          <a:ext cx="393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1" name="Equation" r:id="rId7" imgW="127000" imgH="241300" progId="">
                  <p:embed/>
                </p:oleObj>
              </mc:Choice>
              <mc:Fallback>
                <p:oleObj name="Equation" r:id="rId7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703263"/>
                        <a:ext cx="393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203700" y="2819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2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8194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300288" y="914400"/>
          <a:ext cx="1276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3" name="Equation" r:id="rId11" imgW="457200" imgH="241300" progId="">
                  <p:embed/>
                </p:oleObj>
              </mc:Choice>
              <mc:Fallback>
                <p:oleObj name="Equation" r:id="rId11" imgW="4572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914400"/>
                        <a:ext cx="12763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103438" y="4953000"/>
          <a:ext cx="22002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4" name="Equation" r:id="rId13" imgW="787400" imgH="241300" progId="">
                  <p:embed/>
                </p:oleObj>
              </mc:Choice>
              <mc:Fallback>
                <p:oleObj name="Equation" r:id="rId13" imgW="787400" imgH="2413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953000"/>
                        <a:ext cx="22002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562600" y="2362200"/>
          <a:ext cx="2235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5" name="Equation" r:id="rId15" imgW="800100" imgH="241300" progId="">
                  <p:embed/>
                </p:oleObj>
              </mc:Choice>
              <mc:Fallback>
                <p:oleObj name="Equation" r:id="rId15" imgW="800100" imgH="2413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2235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523038" y="4267200"/>
          <a:ext cx="24114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6" name="Equation" r:id="rId17" imgW="863600" imgH="241300" progId="">
                  <p:embed/>
                </p:oleObj>
              </mc:Choice>
              <mc:Fallback>
                <p:oleObj name="Equation" r:id="rId17" imgW="863600" imgH="2413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4267200"/>
                        <a:ext cx="24114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81000" y="1752600"/>
          <a:ext cx="30305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7" name="Equation" r:id="rId19" imgW="1447800" imgH="469900" progId="">
                  <p:embed/>
                </p:oleObj>
              </mc:Choice>
              <mc:Fallback>
                <p:oleObj name="Equation" r:id="rId19" imgW="1447800" imgH="4699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3030538" cy="9842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23850" y="914400"/>
          <a:ext cx="1276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9" name="Equation" r:id="rId4" imgW="457200" imgH="241300" progId="">
                  <p:embed/>
                </p:oleObj>
              </mc:Choice>
              <mc:Fallback>
                <p:oleObj name="Equation" r:id="rId4" imgW="4572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14400"/>
                        <a:ext cx="12763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04800" y="2362200"/>
          <a:ext cx="22002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0" name="Equation" r:id="rId6" imgW="787400" imgH="241300" progId="">
                  <p:embed/>
                </p:oleObj>
              </mc:Choice>
              <mc:Fallback>
                <p:oleObj name="Equation" r:id="rId6" imgW="7874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22002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04800" y="3200400"/>
          <a:ext cx="24114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1" name="Equation" r:id="rId8" imgW="863600" imgH="241300" progId="">
                  <p:embed/>
                </p:oleObj>
              </mc:Choice>
              <mc:Fallback>
                <p:oleObj name="Equation" r:id="rId8" imgW="863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24114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743200" y="762000"/>
          <a:ext cx="36687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2" name="Equation" r:id="rId10" imgW="1752600" imgH="241300" progId="">
                  <p:embed/>
                </p:oleObj>
              </mc:Choice>
              <mc:Fallback>
                <p:oleObj name="Equation" r:id="rId10" imgW="17526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62000"/>
                        <a:ext cx="366871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Solution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04800" y="1600200"/>
          <a:ext cx="2235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3" name="Equation" r:id="rId12" imgW="800100" imgH="241300" progId="">
                  <p:embed/>
                </p:oleObj>
              </mc:Choice>
              <mc:Fallback>
                <p:oleObj name="Equation" r:id="rId12" imgW="800100" imgH="2413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2235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7" name="Object 7"/>
          <p:cNvGraphicFramePr>
            <a:graphicFrameLocks noChangeAspect="1"/>
          </p:cNvGraphicFramePr>
          <p:nvPr/>
        </p:nvGraphicFramePr>
        <p:xfrm>
          <a:off x="381000" y="4267200"/>
          <a:ext cx="2655888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4" name="Equation" r:id="rId14" imgW="1168400" imgH="723900" progId="">
                  <p:embed/>
                </p:oleObj>
              </mc:Choice>
              <mc:Fallback>
                <p:oleObj name="Equation" r:id="rId14" imgW="1168400" imgH="7239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2655888" cy="16462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1752600"/>
            <a:ext cx="5646738" cy="4337050"/>
            <a:chOff x="3352800" y="1752600"/>
            <a:chExt cx="5646738" cy="433705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352800" y="1752600"/>
              <a:ext cx="5646738" cy="433705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5200" y="1981200"/>
            <a:ext cx="5395913" cy="388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45" name="Equation" r:id="rId16" imgW="2768600" imgH="1993900" progId="Equation.3">
                    <p:embed/>
                  </p:oleObj>
                </mc:Choice>
                <mc:Fallback>
                  <p:oleObj name="Equation" r:id="rId16" imgW="2768600" imgH="19939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1981200"/>
                          <a:ext cx="5395913" cy="3886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Notations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09600" y="1828800"/>
          <a:ext cx="7239000" cy="296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4" imgW="3352800" imgH="1371600" progId="">
                  <p:embed/>
                </p:oleObj>
              </mc:Choice>
              <mc:Fallback>
                <p:oleObj name="Equation" r:id="rId4" imgW="3352800" imgH="137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239000" cy="296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Vector Components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1828800"/>
            <a:ext cx="4562475" cy="2362200"/>
            <a:chOff x="479" y="1248"/>
            <a:chExt cx="2874" cy="1488"/>
          </a:xfrm>
        </p:grpSpPr>
        <p:sp>
          <p:nvSpPr>
            <p:cNvPr id="50186" name="Line 4"/>
            <p:cNvSpPr>
              <a:spLocks noChangeShapeType="1"/>
            </p:cNvSpPr>
            <p:nvPr/>
          </p:nvSpPr>
          <p:spPr bwMode="auto">
            <a:xfrm>
              <a:off x="528" y="1248"/>
              <a:ext cx="2397" cy="14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50187" name="Line 5"/>
            <p:cNvSpPr>
              <a:spLocks noChangeShapeType="1"/>
            </p:cNvSpPr>
            <p:nvPr/>
          </p:nvSpPr>
          <p:spPr bwMode="auto">
            <a:xfrm>
              <a:off x="2928" y="1296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50188" name="Line 6"/>
            <p:cNvSpPr>
              <a:spLocks noChangeShapeType="1"/>
            </p:cNvSpPr>
            <p:nvPr/>
          </p:nvSpPr>
          <p:spPr bwMode="auto">
            <a:xfrm flipV="1">
              <a:off x="479" y="1248"/>
              <a:ext cx="24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1344" y="1872"/>
              <a:ext cx="27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800" b="1" dirty="0">
                  <a:solidFill>
                    <a:schemeClr val="accent1"/>
                  </a:solidFill>
                  <a:latin typeface="Goudy Old Style"/>
                </a:rPr>
                <a:t>5</a:t>
              </a:r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1536" y="1248"/>
              <a:ext cx="27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800" b="1" dirty="0">
                  <a:latin typeface="Goudy Old Style"/>
                </a:rPr>
                <a:t>4</a:t>
              </a:r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3024" y="1776"/>
              <a:ext cx="32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800" b="1" dirty="0">
                  <a:latin typeface="Goudy Old Style"/>
                </a:rPr>
                <a:t>-3</a:t>
              </a:r>
            </a:p>
          </p:txBody>
        </p:sp>
      </p:grpSp>
      <p:grpSp>
        <p:nvGrpSpPr>
          <p:cNvPr id="50183" name="Group 11"/>
          <p:cNvGrpSpPr>
            <a:grpSpLocks/>
          </p:cNvGrpSpPr>
          <p:nvPr/>
        </p:nvGrpSpPr>
        <p:grpSpPr bwMode="auto">
          <a:xfrm>
            <a:off x="7543800" y="2057400"/>
            <a:ext cx="838200" cy="838200"/>
            <a:chOff x="480" y="3504"/>
            <a:chExt cx="528" cy="528"/>
          </a:xfrm>
        </p:grpSpPr>
        <p:sp>
          <p:nvSpPr>
            <p:cNvPr id="50184" name="Line 12"/>
            <p:cNvSpPr>
              <a:spLocks noChangeShapeType="1"/>
            </p:cNvSpPr>
            <p:nvPr/>
          </p:nvSpPr>
          <p:spPr bwMode="auto">
            <a:xfrm flipV="1">
              <a:off x="480" y="3504"/>
              <a:ext cx="0" cy="5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50185" name="Line 13"/>
            <p:cNvSpPr>
              <a:spLocks noChangeShapeType="1"/>
            </p:cNvSpPr>
            <p:nvPr/>
          </p:nvSpPr>
          <p:spPr bwMode="auto">
            <a:xfrm rot="5400000" flipV="1">
              <a:off x="744" y="3768"/>
              <a:ext cx="0" cy="5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8382000" y="2362200"/>
          <a:ext cx="5746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9" name="Equation" r:id="rId4" imgW="114300" imgH="203200" progId="">
                  <p:embed/>
                </p:oleObj>
              </mc:Choice>
              <mc:Fallback>
                <p:oleObj name="Equation" r:id="rId4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362200"/>
                        <a:ext cx="5746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7239000" y="1143000"/>
          <a:ext cx="5873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0" name="Equation" r:id="rId6" imgW="127000" imgH="241300" progId="">
                  <p:embed/>
                </p:oleObj>
              </mc:Choice>
              <mc:Fallback>
                <p:oleObj name="Equation" r:id="rId6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43000"/>
                        <a:ext cx="5873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486400" y="3657600"/>
          <a:ext cx="3276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1" name="Equation" r:id="rId8" imgW="736600" imgH="241300" progId="">
                  <p:embed/>
                </p:oleObj>
              </mc:Choice>
              <mc:Fallback>
                <p:oleObj name="Equation" r:id="rId8" imgW="736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57600"/>
                        <a:ext cx="32766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Terminology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1143000"/>
          <a:ext cx="2362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Equation" r:id="rId4" imgW="736600" imgH="241300" progId="">
                  <p:embed/>
                </p:oleObj>
              </mc:Choice>
              <mc:Fallback>
                <p:oleObj name="Equation" r:id="rId4" imgW="7366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23622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14338" y="2057400"/>
          <a:ext cx="6011862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7" name="Equation" r:id="rId6" imgW="2235200" imgH="1206500" progId="">
                  <p:embed/>
                </p:oleObj>
              </mc:Choice>
              <mc:Fallback>
                <p:oleObj name="Equation" r:id="rId6" imgW="2235200" imgH="1206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057400"/>
                        <a:ext cx="6011862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Decomposing a vector</a:t>
            </a:r>
          </a:p>
        </p:txBody>
      </p:sp>
      <p:sp>
        <p:nvSpPr>
          <p:cNvPr id="54282" name="Line 3"/>
          <p:cNvSpPr>
            <a:spLocks noChangeShapeType="1"/>
          </p:cNvSpPr>
          <p:nvPr/>
        </p:nvSpPr>
        <p:spPr bwMode="auto">
          <a:xfrm>
            <a:off x="4343400" y="3733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54283" name="Line 4"/>
          <p:cNvSpPr>
            <a:spLocks noChangeShapeType="1"/>
          </p:cNvSpPr>
          <p:nvPr/>
        </p:nvSpPr>
        <p:spPr bwMode="auto">
          <a:xfrm rot="-5400000">
            <a:off x="6972300" y="26289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54284" name="Line 5"/>
          <p:cNvSpPr>
            <a:spLocks noChangeShapeType="1"/>
          </p:cNvSpPr>
          <p:nvPr/>
        </p:nvSpPr>
        <p:spPr bwMode="auto">
          <a:xfrm flipV="1">
            <a:off x="4343400" y="1600200"/>
            <a:ext cx="3657600" cy="2133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618163" y="1884363"/>
          <a:ext cx="5683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9" name="Equation" r:id="rId4" imgW="127000" imgH="165100" progId="">
                  <p:embed/>
                </p:oleObj>
              </mc:Choice>
              <mc:Fallback>
                <p:oleObj name="Equation" r:id="rId4" imgW="1270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1884363"/>
                        <a:ext cx="5683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0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57200" y="838200"/>
          <a:ext cx="5486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1" name="Equation" r:id="rId8" imgW="2133600" imgH="457200" progId="">
                  <p:embed/>
                </p:oleObj>
              </mc:Choice>
              <mc:Fallback>
                <p:oleObj name="Equation" r:id="rId8" imgW="2133600" imgH="45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5486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0" y="2362200"/>
            <a:ext cx="2476500" cy="1905000"/>
            <a:chOff x="3840" y="1488"/>
            <a:chExt cx="1560" cy="1200"/>
          </a:xfrm>
        </p:grpSpPr>
        <p:graphicFrame>
          <p:nvGraphicFramePr>
            <p:cNvPr id="54279" name="Object 7"/>
            <p:cNvGraphicFramePr>
              <a:graphicFrameLocks noChangeAspect="1"/>
            </p:cNvGraphicFramePr>
            <p:nvPr/>
          </p:nvGraphicFramePr>
          <p:xfrm>
            <a:off x="3840" y="2304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62" name="Equation" r:id="rId10" imgW="165100" imgH="203200" progId="">
                    <p:embed/>
                  </p:oleObj>
                </mc:Choice>
                <mc:Fallback>
                  <p:oleObj name="Equation" r:id="rId10" imgW="165100" imgH="2032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304"/>
                          <a:ext cx="31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0" name="Object 8"/>
            <p:cNvGraphicFramePr>
              <a:graphicFrameLocks noChangeAspect="1"/>
            </p:cNvGraphicFramePr>
            <p:nvPr/>
          </p:nvGraphicFramePr>
          <p:xfrm>
            <a:off x="5088" y="1488"/>
            <a:ext cx="31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63" name="Equation" r:id="rId12" imgW="165100" imgH="228600" progId="">
                    <p:embed/>
                  </p:oleObj>
                </mc:Choice>
                <mc:Fallback>
                  <p:oleObj name="Equation" r:id="rId12" imgW="165100" imgH="2286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488"/>
                          <a:ext cx="31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3048000"/>
            <a:ext cx="3752850" cy="2738438"/>
            <a:chOff x="2880" y="1920"/>
            <a:chExt cx="2364" cy="1725"/>
          </a:xfrm>
        </p:grpSpPr>
        <p:graphicFrame>
          <p:nvGraphicFramePr>
            <p:cNvPr id="54278" name="Object 6"/>
            <p:cNvGraphicFramePr>
              <a:graphicFrameLocks noChangeAspect="1"/>
            </p:cNvGraphicFramePr>
            <p:nvPr/>
          </p:nvGraphicFramePr>
          <p:xfrm>
            <a:off x="2880" y="3264"/>
            <a:ext cx="2352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64" name="Equation" r:id="rId14" imgW="1409700" imgH="228600" progId="">
                    <p:embed/>
                  </p:oleObj>
                </mc:Choice>
                <mc:Fallback>
                  <p:oleObj name="Equation" r:id="rId14" imgW="1409700" imgH="2286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264"/>
                          <a:ext cx="2352" cy="38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288" name="AutoShape 16"/>
            <p:cNvCxnSpPr>
              <a:cxnSpLocks noChangeShapeType="1"/>
            </p:cNvCxnSpPr>
            <p:nvPr/>
          </p:nvCxnSpPr>
          <p:spPr bwMode="auto">
            <a:xfrm flipH="1" flipV="1">
              <a:off x="3996" y="2688"/>
              <a:ext cx="60" cy="56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4289" name="AutoShape 17"/>
            <p:cNvCxnSpPr>
              <a:cxnSpLocks noChangeShapeType="1"/>
            </p:cNvCxnSpPr>
            <p:nvPr/>
          </p:nvCxnSpPr>
          <p:spPr bwMode="auto">
            <a:xfrm flipV="1">
              <a:off x="4056" y="1920"/>
              <a:ext cx="1188" cy="133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304800" y="2286000"/>
            <a:ext cx="372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Hint: Once you know one side of a right-angle triangle and one other angle, you can find all the lengths using </a:t>
            </a:r>
            <a:r>
              <a:rPr lang="en-US" dirty="0" err="1">
                <a:latin typeface="Goudy Old Style"/>
              </a:rPr>
              <a:t>cos</a:t>
            </a:r>
            <a:r>
              <a:rPr lang="en-US" dirty="0">
                <a:latin typeface="Goudy Old Style"/>
              </a:rPr>
              <a:t>, sin or tan.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876800" y="33274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5" name="Equation" r:id="rId16" imgW="114300" imgH="139700" progId="Equation.3">
                  <p:embed/>
                </p:oleObj>
              </mc:Choice>
              <mc:Fallback>
                <p:oleObj name="Equation" r:id="rId16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274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 quick reminder</a:t>
            </a:r>
          </a:p>
        </p:txBody>
      </p:sp>
      <p:sp>
        <p:nvSpPr>
          <p:cNvPr id="56327" name="AutoShape 3"/>
          <p:cNvSpPr>
            <a:spLocks noChangeArrowheads="1"/>
          </p:cNvSpPr>
          <p:nvPr/>
        </p:nvSpPr>
        <p:spPr bwMode="auto">
          <a:xfrm flipH="1">
            <a:off x="2362200" y="2362200"/>
            <a:ext cx="4572000" cy="2362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895600" y="43180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4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180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267200" y="4730750"/>
          <a:ext cx="1393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5" name="Equation" r:id="rId6" imgW="431800" imgH="139700" progId="Equation.3">
                  <p:embed/>
                </p:oleObj>
              </mc:Choice>
              <mc:Fallback>
                <p:oleObj name="Equation" r:id="rId6" imgW="4318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30750"/>
                        <a:ext cx="13938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050088" y="3352800"/>
          <a:ext cx="1312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6" name="Equation" r:id="rId8" imgW="406400" imgH="139700" progId="Equation.3">
                  <p:embed/>
                </p:oleObj>
              </mc:Choice>
              <mc:Fallback>
                <p:oleObj name="Equation" r:id="rId8" imgW="4064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352800"/>
                        <a:ext cx="13128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279900" y="3124200"/>
          <a:ext cx="36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7" name="Equation" r:id="rId10" imgW="114300" imgH="139700" progId="Equation.3">
                  <p:embed/>
                </p:oleObj>
              </mc:Choice>
              <mc:Fallback>
                <p:oleObj name="Equation" r:id="rId10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124200"/>
                        <a:ext cx="368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Interaction of Electric </a:t>
            </a:r>
            <a:r>
              <a:rPr lang="en-US" dirty="0">
                <a:ea typeface="+mj-ea"/>
                <a:cs typeface="+mj-cs"/>
              </a:rPr>
              <a:t>Charge</a:t>
            </a:r>
          </a:p>
        </p:txBody>
      </p:sp>
      <p:pic>
        <p:nvPicPr>
          <p:cNvPr id="6" name="Picture 5" descr="21_Figure01-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547101" cy="453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Trigonometry</a:t>
            </a:r>
          </a:p>
        </p:txBody>
      </p:sp>
      <p:pic>
        <p:nvPicPr>
          <p:cNvPr id="58372" name="Picture 1028" descr="Trigonomet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47291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791200" y="1600200"/>
          <a:ext cx="19431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9" name="Equation" r:id="rId5" imgW="609600" imgH="1219200" progId="">
                  <p:embed/>
                </p:oleObj>
              </mc:Choice>
              <mc:Fallback>
                <p:oleObj name="Equation" r:id="rId5" imgW="609600" imgH="1219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19431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53257" name="Line 3"/>
          <p:cNvSpPr>
            <a:spLocks noChangeShapeType="1"/>
          </p:cNvSpPr>
          <p:nvPr/>
        </p:nvSpPr>
        <p:spPr bwMode="auto">
          <a:xfrm>
            <a:off x="228600" y="41910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Line 4"/>
          <p:cNvSpPr>
            <a:spLocks noChangeShapeType="1"/>
          </p:cNvSpPr>
          <p:nvPr/>
        </p:nvSpPr>
        <p:spPr bwMode="auto">
          <a:xfrm rot="-5400000">
            <a:off x="2857500" y="30861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Line 5"/>
          <p:cNvSpPr>
            <a:spLocks noChangeShapeType="1"/>
          </p:cNvSpPr>
          <p:nvPr/>
        </p:nvSpPr>
        <p:spPr bwMode="auto">
          <a:xfrm flipV="1">
            <a:off x="228600" y="2057400"/>
            <a:ext cx="3657600" cy="2133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219200" y="2514600"/>
          <a:ext cx="10668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6" name="Equation" r:id="rId4" imgW="419100" imgH="228600" progId="">
                  <p:embed/>
                </p:oleObj>
              </mc:Choice>
              <mc:Fallback>
                <p:oleObj name="Equation" r:id="rId4" imgW="4191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10668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57200" y="838200"/>
          <a:ext cx="5486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7" name="Equation" r:id="rId6" imgW="2133600" imgH="457200" progId="">
                  <p:embed/>
                </p:oleObj>
              </mc:Choice>
              <mc:Fallback>
                <p:oleObj name="Equation" r:id="rId6" imgW="21336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5486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7" name="Object 4"/>
          <p:cNvGraphicFramePr>
            <a:graphicFrameLocks noChangeAspect="1"/>
          </p:cNvGraphicFramePr>
          <p:nvPr/>
        </p:nvGraphicFramePr>
        <p:xfrm>
          <a:off x="609600" y="4267200"/>
          <a:ext cx="33909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8" name="Equation" r:id="rId8" imgW="1130300" imgH="444500" progId="">
                  <p:embed/>
                </p:oleObj>
              </mc:Choice>
              <mc:Fallback>
                <p:oleObj name="Equation" r:id="rId8" imgW="1130300" imgH="444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33909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4" name="Object 5"/>
          <p:cNvGraphicFramePr>
            <a:graphicFrameLocks noChangeAspect="1"/>
          </p:cNvGraphicFramePr>
          <p:nvPr/>
        </p:nvGraphicFramePr>
        <p:xfrm>
          <a:off x="4191000" y="2362200"/>
          <a:ext cx="3314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9" name="Equation" r:id="rId10" imgW="1104900" imgH="457200" progId="">
                  <p:embed/>
                </p:oleObj>
              </mc:Choice>
              <mc:Fallback>
                <p:oleObj name="Equation" r:id="rId10" imgW="1104900" imgH="457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2200"/>
                        <a:ext cx="3314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38200" y="3733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0" name="Equation" r:id="rId12" imgW="114300" imgH="139700" progId="Equation.3">
                  <p:embed/>
                </p:oleObj>
              </mc:Choice>
              <mc:Fallback>
                <p:oleObj name="Equation" r:id="rId12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4400" y="4876800"/>
            <a:ext cx="4038600" cy="838200"/>
            <a:chOff x="4724400" y="4876800"/>
            <a:chExt cx="4038600" cy="838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724400" y="4876800"/>
              <a:ext cx="40386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solidFill>
                  <a:schemeClr val="tx1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53255" name="Object 7"/>
            <p:cNvGraphicFramePr>
              <a:graphicFrameLocks noChangeAspect="1"/>
            </p:cNvGraphicFramePr>
            <p:nvPr/>
          </p:nvGraphicFramePr>
          <p:xfrm>
            <a:off x="4838700" y="4953000"/>
            <a:ext cx="36195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81" name="Equation" r:id="rId14" imgW="1206500" imgH="203200" progId="Equation.3">
                    <p:embed/>
                  </p:oleObj>
                </mc:Choice>
                <mc:Fallback>
                  <p:oleObj name="Equation" r:id="rId14" imgW="1206500" imgH="203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700" y="4953000"/>
                          <a:ext cx="36195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774700"/>
          </a:xfrm>
        </p:spPr>
        <p:txBody>
          <a:bodyPr/>
          <a:lstStyle/>
          <a:p>
            <a:r>
              <a:rPr lang="en-US"/>
              <a:t>Check</a:t>
            </a:r>
          </a:p>
        </p:txBody>
      </p:sp>
      <p:graphicFrame>
        <p:nvGraphicFramePr>
          <p:cNvPr id="198659" name="Object 2"/>
          <p:cNvGraphicFramePr>
            <a:graphicFrameLocks noChangeAspect="1"/>
          </p:cNvGraphicFramePr>
          <p:nvPr/>
        </p:nvGraphicFramePr>
        <p:xfrm>
          <a:off x="152400" y="990600"/>
          <a:ext cx="6248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4" name="Equation" r:id="rId4" imgW="2679700" imgH="495300" progId="">
                  <p:embed/>
                </p:oleObj>
              </mc:Choice>
              <mc:Fallback>
                <p:oleObj name="Equation" r:id="rId4" imgW="2679700" imgH="495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62484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Line 4"/>
          <p:cNvSpPr>
            <a:spLocks noChangeShapeType="1"/>
          </p:cNvSpPr>
          <p:nvPr/>
        </p:nvSpPr>
        <p:spPr bwMode="auto">
          <a:xfrm>
            <a:off x="4914900" y="27432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5"/>
          <p:cNvSpPr>
            <a:spLocks noChangeShapeType="1"/>
          </p:cNvSpPr>
          <p:nvPr/>
        </p:nvSpPr>
        <p:spPr bwMode="auto">
          <a:xfrm rot="-5400000">
            <a:off x="7543800" y="16383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6"/>
          <p:cNvSpPr>
            <a:spLocks noChangeShapeType="1"/>
          </p:cNvSpPr>
          <p:nvPr/>
        </p:nvSpPr>
        <p:spPr bwMode="auto">
          <a:xfrm flipV="1">
            <a:off x="4914900" y="609600"/>
            <a:ext cx="3657600" cy="2133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7315200" y="457200"/>
          <a:ext cx="5508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Equation" r:id="rId6" imgW="177800" imgH="228600" progId="">
                  <p:embed/>
                </p:oleObj>
              </mc:Choice>
              <mc:Fallback>
                <p:oleObj name="Equation" r:id="rId6" imgW="1778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"/>
                        <a:ext cx="5508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7500" y="1371600"/>
            <a:ext cx="2476500" cy="1905000"/>
            <a:chOff x="3840" y="1488"/>
            <a:chExt cx="1560" cy="1200"/>
          </a:xfrm>
        </p:grpSpPr>
        <p:graphicFrame>
          <p:nvGraphicFramePr>
            <p:cNvPr id="55302" name="Object 6"/>
            <p:cNvGraphicFramePr>
              <a:graphicFrameLocks noChangeAspect="1"/>
            </p:cNvGraphicFramePr>
            <p:nvPr/>
          </p:nvGraphicFramePr>
          <p:xfrm>
            <a:off x="3840" y="2304"/>
            <a:ext cx="3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26" name="Equation" r:id="rId8" imgW="165100" imgH="203200" progId="">
                    <p:embed/>
                  </p:oleObj>
                </mc:Choice>
                <mc:Fallback>
                  <p:oleObj name="Equation" r:id="rId8" imgW="165100" imgH="2032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304"/>
                          <a:ext cx="31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3" name="Object 7"/>
            <p:cNvGraphicFramePr>
              <a:graphicFrameLocks noChangeAspect="1"/>
            </p:cNvGraphicFramePr>
            <p:nvPr/>
          </p:nvGraphicFramePr>
          <p:xfrm>
            <a:off x="5088" y="1488"/>
            <a:ext cx="31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427" name="Equation" r:id="rId10" imgW="165100" imgH="228600" progId="">
                    <p:embed/>
                  </p:oleObj>
                </mc:Choice>
                <mc:Fallback>
                  <p:oleObj name="Equation" r:id="rId10" imgW="165100" imgH="2286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488"/>
                          <a:ext cx="31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8668" name="Object 4"/>
          <p:cNvGraphicFramePr>
            <a:graphicFrameLocks noChangeAspect="1"/>
          </p:cNvGraphicFramePr>
          <p:nvPr/>
        </p:nvGraphicFramePr>
        <p:xfrm>
          <a:off x="228600" y="2895600"/>
          <a:ext cx="6453188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8" name="Equation" r:id="rId12" imgW="2527300" imgH="1206500" progId="">
                  <p:embed/>
                </p:oleObj>
              </mc:Choice>
              <mc:Fallback>
                <p:oleObj name="Equation" r:id="rId12" imgW="2527300" imgH="1206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6453188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5486400" y="22860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9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itle 1"/>
          <p:cNvSpPr>
            <a:spLocks noGrp="1"/>
          </p:cNvSpPr>
          <p:nvPr>
            <p:ph type="title"/>
          </p:nvPr>
        </p:nvSpPr>
        <p:spPr>
          <a:xfrm>
            <a:off x="152400" y="63500"/>
            <a:ext cx="8229600" cy="622300"/>
          </a:xfrm>
        </p:spPr>
        <p:txBody>
          <a:bodyPr/>
          <a:lstStyle/>
          <a:p>
            <a:r>
              <a:rPr lang="en-US" smtClean="0"/>
              <a:t>Angles of a vector</a:t>
            </a:r>
          </a:p>
        </p:txBody>
      </p:sp>
      <p:sp>
        <p:nvSpPr>
          <p:cNvPr id="57355" name="TextBox 19"/>
          <p:cNvSpPr txBox="1">
            <a:spLocks noChangeArrowheads="1"/>
          </p:cNvSpPr>
          <p:nvPr/>
        </p:nvSpPr>
        <p:spPr bwMode="auto">
          <a:xfrm>
            <a:off x="8759825" y="2647950"/>
            <a:ext cx="38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57356" name="TextBox 29"/>
          <p:cNvSpPr txBox="1">
            <a:spLocks noChangeArrowheads="1"/>
          </p:cNvSpPr>
          <p:nvPr/>
        </p:nvSpPr>
        <p:spPr bwMode="auto">
          <a:xfrm>
            <a:off x="152400" y="685800"/>
            <a:ext cx="788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/>
              <a:t>Find the angles the four vectors make with the positive </a:t>
            </a:r>
            <a:r>
              <a:rPr lang="en-US" sz="2200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200"/>
              <a:t>-axis.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04800" y="2514600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4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1016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9" name="Object 3"/>
          <p:cNvGraphicFramePr>
            <a:graphicFrameLocks noChangeAspect="1"/>
          </p:cNvGraphicFramePr>
          <p:nvPr/>
        </p:nvGraphicFramePr>
        <p:xfrm>
          <a:off x="304800" y="3403600"/>
          <a:ext cx="271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5" name="Equation" r:id="rId5" imgW="1358900" imgH="203200" progId="Equation.3">
                  <p:embed/>
                </p:oleObj>
              </mc:Choice>
              <mc:Fallback>
                <p:oleObj name="Equation" r:id="rId5" imgW="1358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03600"/>
                        <a:ext cx="2717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0" name="Object 4"/>
          <p:cNvGraphicFramePr>
            <a:graphicFrameLocks noChangeAspect="1"/>
          </p:cNvGraphicFramePr>
          <p:nvPr/>
        </p:nvGraphicFramePr>
        <p:xfrm>
          <a:off x="304800" y="4343400"/>
          <a:ext cx="645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6" name="Equation" r:id="rId7" imgW="3225800" imgH="203200" progId="Equation.3">
                  <p:embed/>
                </p:oleObj>
              </mc:Choice>
              <mc:Fallback>
                <p:oleObj name="Equation" r:id="rId7" imgW="32258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6451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Object 5"/>
          <p:cNvGraphicFramePr>
            <a:graphicFrameLocks noChangeAspect="1"/>
          </p:cNvGraphicFramePr>
          <p:nvPr/>
        </p:nvGraphicFramePr>
        <p:xfrm>
          <a:off x="304800" y="5257800"/>
          <a:ext cx="441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7" name="Equation" r:id="rId9" imgW="2209800" imgH="203200" progId="Equation.3">
                  <p:embed/>
                </p:oleObj>
              </mc:Choice>
              <mc:Fallback>
                <p:oleObj name="Equation" r:id="rId9" imgW="22098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441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357" name="Straight Arrow Connector 5"/>
          <p:cNvCxnSpPr>
            <a:cxnSpLocks noChangeShapeType="1"/>
          </p:cNvCxnSpPr>
          <p:nvPr/>
        </p:nvCxnSpPr>
        <p:spPr bwMode="auto">
          <a:xfrm flipV="1">
            <a:off x="6932613" y="2133600"/>
            <a:ext cx="1447800" cy="762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358" name="Straight Arrow Connector 7"/>
          <p:cNvCxnSpPr>
            <a:cxnSpLocks noChangeShapeType="1"/>
          </p:cNvCxnSpPr>
          <p:nvPr/>
        </p:nvCxnSpPr>
        <p:spPr bwMode="auto">
          <a:xfrm rot="10800000" flipV="1">
            <a:off x="5484813" y="2895600"/>
            <a:ext cx="1447800" cy="762000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</p:spPr>
      </p:cxnSp>
      <p:cxnSp>
        <p:nvCxnSpPr>
          <p:cNvPr id="57359" name="Straight Arrow Connector 12"/>
          <p:cNvCxnSpPr>
            <a:cxnSpLocks noChangeShapeType="1"/>
          </p:cNvCxnSpPr>
          <p:nvPr/>
        </p:nvCxnSpPr>
        <p:spPr bwMode="auto">
          <a:xfrm flipH="1" flipV="1">
            <a:off x="5484813" y="2133600"/>
            <a:ext cx="1447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7360" name="Straight Arrow Connector 13"/>
          <p:cNvCxnSpPr>
            <a:cxnSpLocks noChangeShapeType="1"/>
          </p:cNvCxnSpPr>
          <p:nvPr/>
        </p:nvCxnSpPr>
        <p:spPr bwMode="auto">
          <a:xfrm>
            <a:off x="6932613" y="2895600"/>
            <a:ext cx="1447800" cy="7620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57361" name="Straight Connector 15"/>
          <p:cNvCxnSpPr>
            <a:cxnSpLocks noChangeShapeType="1"/>
          </p:cNvCxnSpPr>
          <p:nvPr/>
        </p:nvCxnSpPr>
        <p:spPr bwMode="auto">
          <a:xfrm>
            <a:off x="5332413" y="2895600"/>
            <a:ext cx="350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362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674519" y="2856706"/>
            <a:ext cx="251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7363" name="TextBox 20"/>
          <p:cNvSpPr txBox="1">
            <a:spLocks noChangeArrowheads="1"/>
          </p:cNvSpPr>
          <p:nvPr/>
        </p:nvSpPr>
        <p:spPr bwMode="auto">
          <a:xfrm>
            <a:off x="6796088" y="1219200"/>
            <a:ext cx="39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y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8378825" y="18288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8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825" y="18288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8350250" y="3505200"/>
          <a:ext cx="350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9" name="Equation" r:id="rId13" imgW="152400" imgH="177800" progId="Equation.3">
                  <p:embed/>
                </p:oleObj>
              </mc:Choice>
              <mc:Fallback>
                <p:oleObj name="Equation" r:id="rId13" imgW="1524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0" y="3505200"/>
                        <a:ext cx="3508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5149850" y="1828800"/>
          <a:ext cx="350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0" name="Equation" r:id="rId15" imgW="152400" imgH="177800" progId="Equation.3">
                  <p:embed/>
                </p:oleObj>
              </mc:Choice>
              <mc:Fallback>
                <p:oleObj name="Equation" r:id="rId15" imgW="1524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828800"/>
                        <a:ext cx="3508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5149850" y="3505200"/>
          <a:ext cx="350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81" name="Equation" r:id="rId17" imgW="152400" imgH="177800" progId="Equation.3">
                  <p:embed/>
                </p:oleObj>
              </mc:Choice>
              <mc:Fallback>
                <p:oleObj name="Equation" r:id="rId17" imgW="1524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505200"/>
                        <a:ext cx="3508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rc 27"/>
          <p:cNvSpPr/>
          <p:nvPr/>
        </p:nvSpPr>
        <p:spPr bwMode="auto">
          <a:xfrm>
            <a:off x="6494463" y="2252663"/>
            <a:ext cx="969962" cy="1252537"/>
          </a:xfrm>
          <a:prstGeom prst="arc">
            <a:avLst>
              <a:gd name="adj1" fmla="val 19999212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7365" name="TextBox 28"/>
          <p:cNvSpPr txBox="1">
            <a:spLocks noChangeArrowheads="1"/>
          </p:cNvSpPr>
          <p:nvPr/>
        </p:nvSpPr>
        <p:spPr bwMode="auto">
          <a:xfrm>
            <a:off x="7491413" y="2536825"/>
            <a:ext cx="585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Times New Roman" charset="0"/>
                <a:ea typeface="Times New Roman" charset="0"/>
                <a:cs typeface="Times New Roman" charset="0"/>
              </a:rPr>
              <a:t>30°</a:t>
            </a:r>
          </a:p>
        </p:txBody>
      </p:sp>
      <p:sp>
        <p:nvSpPr>
          <p:cNvPr id="22" name="Arc 21"/>
          <p:cNvSpPr/>
          <p:nvPr/>
        </p:nvSpPr>
        <p:spPr bwMode="auto">
          <a:xfrm>
            <a:off x="6367463" y="2246313"/>
            <a:ext cx="1143000" cy="1295400"/>
          </a:xfrm>
          <a:prstGeom prst="arc">
            <a:avLst>
              <a:gd name="adj1" fmla="val 12447856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Arc 22"/>
          <p:cNvSpPr/>
          <p:nvPr/>
        </p:nvSpPr>
        <p:spPr bwMode="auto">
          <a:xfrm>
            <a:off x="6629400" y="2514600"/>
            <a:ext cx="685800" cy="685800"/>
          </a:xfrm>
          <a:prstGeom prst="arc">
            <a:avLst>
              <a:gd name="adj1" fmla="val 9263656"/>
              <a:gd name="adj2" fmla="val 325524"/>
            </a:avLst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563562"/>
          </a:xfrm>
        </p:spPr>
        <p:txBody>
          <a:bodyPr/>
          <a:lstStyle/>
          <a:p>
            <a:r>
              <a:rPr lang="en-US" dirty="0" smtClean="0"/>
              <a:t>Calculating the angles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1182688"/>
          <a:ext cx="46831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4" name="Equation" r:id="rId3" imgW="2832100" imgH="723900" progId="Equation.3">
                  <p:embed/>
                </p:oleObj>
              </mc:Choice>
              <mc:Fallback>
                <p:oleObj name="Equation" r:id="rId3" imgW="2832100" imgH="723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82688"/>
                        <a:ext cx="4683125" cy="119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990600" y="2773363"/>
          <a:ext cx="6738938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05" name="Equation" r:id="rId5" imgW="4076700" imgH="1803400" progId="Equation.3">
                  <p:embed/>
                </p:oleObj>
              </mc:Choice>
              <mc:Fallback>
                <p:oleObj name="Equation" r:id="rId5" imgW="4076700" imgH="1803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73363"/>
                        <a:ext cx="6738938" cy="297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r>
              <a:rPr lang="en-US" smtClean="0"/>
              <a:t>Use </a:t>
            </a:r>
            <a:r>
              <a:rPr lang="en-US" i="1" smtClean="0"/>
              <a:t>tan</a:t>
            </a:r>
            <a:r>
              <a:rPr lang="en-US" smtClean="0"/>
              <a:t> to find the angle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5725" y="990600"/>
          <a:ext cx="860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7" name="Equation" r:id="rId3" imgW="3822700" imgH="203200" progId="Equation.3">
                  <p:embed/>
                </p:oleObj>
              </mc:Choice>
              <mc:Fallback>
                <p:oleObj name="Equation" r:id="rId3" imgW="3822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990600"/>
                        <a:ext cx="86010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776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First draw a picture!!!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53000" y="2286000"/>
            <a:ext cx="3276600" cy="1752600"/>
            <a:chOff x="4953000" y="2286000"/>
            <a:chExt cx="3276600" cy="1752600"/>
          </a:xfrm>
        </p:grpSpPr>
        <p:sp>
          <p:nvSpPr>
            <p:cNvPr id="58380" name="Right Triangle 8"/>
            <p:cNvSpPr>
              <a:spLocks noChangeArrowheads="1"/>
            </p:cNvSpPr>
            <p:nvPr/>
          </p:nvSpPr>
          <p:spPr bwMode="auto">
            <a:xfrm flipH="1" flipV="1">
              <a:off x="4953000" y="2590800"/>
              <a:ext cx="3048000" cy="1447800"/>
            </a:xfrm>
            <a:prstGeom prst="rtTriangle">
              <a:avLst/>
            </a:prstGeom>
            <a:solidFill>
              <a:srgbClr val="00C6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81" name="Straight Arrow Connector 7"/>
            <p:cNvCxnSpPr>
              <a:cxnSpLocks noChangeShapeType="1"/>
            </p:cNvCxnSpPr>
            <p:nvPr/>
          </p:nvCxnSpPr>
          <p:spPr bwMode="auto">
            <a:xfrm>
              <a:off x="4953000" y="2590800"/>
              <a:ext cx="3048000" cy="1447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58374" name="Object 6"/>
            <p:cNvGraphicFramePr>
              <a:graphicFrameLocks noChangeAspect="1"/>
            </p:cNvGraphicFramePr>
            <p:nvPr/>
          </p:nvGraphicFramePr>
          <p:xfrm>
            <a:off x="6400800" y="2286000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48" name="Equation" r:id="rId5" imgW="101600" imgH="127000" progId="Equation.3">
                    <p:embed/>
                  </p:oleObj>
                </mc:Choice>
                <mc:Fallback>
                  <p:oleObj name="Equation" r:id="rId5" imgW="101600" imgH="127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2286000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5" name="Object 7"/>
            <p:cNvGraphicFramePr>
              <a:graphicFrameLocks noChangeAspect="1"/>
            </p:cNvGraphicFramePr>
            <p:nvPr/>
          </p:nvGraphicFramePr>
          <p:xfrm>
            <a:off x="8001000" y="3124200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49" name="Equation" r:id="rId7" imgW="101600" imgH="127000" progId="Equation.3">
                    <p:embed/>
                  </p:oleObj>
                </mc:Choice>
                <mc:Fallback>
                  <p:oleObj name="Equation" r:id="rId7" imgW="101600" imgH="1270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124200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6" name="Object 8"/>
            <p:cNvGraphicFramePr>
              <a:graphicFrameLocks noChangeAspect="1"/>
            </p:cNvGraphicFramePr>
            <p:nvPr/>
          </p:nvGraphicFramePr>
          <p:xfrm>
            <a:off x="5499100" y="2590800"/>
            <a:ext cx="292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50" name="Equation" r:id="rId9" imgW="127000" imgH="101600" progId="Equation.3">
                    <p:embed/>
                  </p:oleObj>
                </mc:Choice>
                <mc:Fallback>
                  <p:oleObj name="Equation" r:id="rId9" imgW="127000" imgH="101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9100" y="2590800"/>
                          <a:ext cx="2921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57200" y="2590800"/>
          <a:ext cx="3894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1" name="Equation" r:id="rId11" imgW="2019300" imgH="355600" progId="Equation.3">
                  <p:embed/>
                </p:oleObj>
              </mc:Choice>
              <mc:Fallback>
                <p:oleObj name="Equation" r:id="rId11" imgW="20193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3894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7" name="Object 4"/>
          <p:cNvGraphicFramePr>
            <a:graphicFrameLocks noChangeAspect="1"/>
          </p:cNvGraphicFramePr>
          <p:nvPr/>
        </p:nvGraphicFramePr>
        <p:xfrm>
          <a:off x="457200" y="3810000"/>
          <a:ext cx="2497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2" name="Equation" r:id="rId13" imgW="1295400" imgH="177800" progId="Equation.3">
                  <p:embed/>
                </p:oleObj>
              </mc:Choice>
              <mc:Fallback>
                <p:oleObj name="Equation" r:id="rId13" imgW="1295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24971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5"/>
          <p:cNvGraphicFramePr>
            <a:graphicFrameLocks noChangeAspect="1"/>
          </p:cNvGraphicFramePr>
          <p:nvPr/>
        </p:nvGraphicFramePr>
        <p:xfrm>
          <a:off x="457200" y="4403725"/>
          <a:ext cx="42100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3" name="Equation" r:id="rId15" imgW="2184400" imgH="876300" progId="Equation.3">
                  <p:embed/>
                </p:oleObj>
              </mc:Choice>
              <mc:Fallback>
                <p:oleObj name="Equation" r:id="rId15" imgW="2184400" imgH="876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03725"/>
                        <a:ext cx="4210050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r>
              <a:rPr lang="en-US" smtClean="0"/>
              <a:t>You must draw a diagram…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42875" y="990600"/>
          <a:ext cx="8772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2" name="Equation" r:id="rId3" imgW="3898900" imgH="203200" progId="Equation.3">
                  <p:embed/>
                </p:oleObj>
              </mc:Choice>
              <mc:Fallback>
                <p:oleObj name="Equation" r:id="rId3" imgW="38989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90600"/>
                        <a:ext cx="8772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776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First draw a picture!!!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95800" y="2057400"/>
            <a:ext cx="3276600" cy="1809750"/>
            <a:chOff x="4724400" y="2590800"/>
            <a:chExt cx="3276600" cy="1809750"/>
          </a:xfrm>
        </p:grpSpPr>
        <p:sp>
          <p:nvSpPr>
            <p:cNvPr id="59408" name="Right Triangle 8"/>
            <p:cNvSpPr>
              <a:spLocks noChangeArrowheads="1"/>
            </p:cNvSpPr>
            <p:nvPr/>
          </p:nvSpPr>
          <p:spPr bwMode="auto">
            <a:xfrm>
              <a:off x="4953000" y="2590800"/>
              <a:ext cx="3048000" cy="1447800"/>
            </a:xfrm>
            <a:prstGeom prst="rtTriangle">
              <a:avLst/>
            </a:prstGeom>
            <a:solidFill>
              <a:srgbClr val="00C6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09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4953000" y="2590800"/>
              <a:ext cx="3048000" cy="1447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59399" name="Object 7"/>
            <p:cNvGraphicFramePr>
              <a:graphicFrameLocks noChangeAspect="1"/>
            </p:cNvGraphicFramePr>
            <p:nvPr/>
          </p:nvGraphicFramePr>
          <p:xfrm>
            <a:off x="6172200" y="4114800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23" name="Equation" r:id="rId5" imgW="101600" imgH="127000" progId="Equation.3">
                    <p:embed/>
                  </p:oleObj>
                </mc:Choice>
                <mc:Fallback>
                  <p:oleObj name="Equation" r:id="rId5" imgW="101600" imgH="1270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4114800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0" name="Object 8"/>
            <p:cNvGraphicFramePr>
              <a:graphicFrameLocks noChangeAspect="1"/>
            </p:cNvGraphicFramePr>
            <p:nvPr/>
          </p:nvGraphicFramePr>
          <p:xfrm>
            <a:off x="4724400" y="3200400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24" name="Equation" r:id="rId7" imgW="101600" imgH="127000" progId="Equation.3">
                    <p:embed/>
                  </p:oleObj>
                </mc:Choice>
                <mc:Fallback>
                  <p:oleObj name="Equation" r:id="rId7" imgW="1016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200400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1" name="Object 9"/>
            <p:cNvGraphicFramePr>
              <a:graphicFrameLocks noChangeAspect="1"/>
            </p:cNvGraphicFramePr>
            <p:nvPr/>
          </p:nvGraphicFramePr>
          <p:xfrm>
            <a:off x="7086600" y="3733800"/>
            <a:ext cx="292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25" name="Equation" r:id="rId9" imgW="127000" imgH="101600" progId="Equation.3">
                    <p:embed/>
                  </p:oleObj>
                </mc:Choice>
                <mc:Fallback>
                  <p:oleObj name="Equation" r:id="rId9" imgW="127000" imgH="101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3733800"/>
                          <a:ext cx="2921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57200" y="2590800"/>
          <a:ext cx="3894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6" name="Equation" r:id="rId11" imgW="2019300" imgH="355600" progId="Equation.3">
                  <p:embed/>
                </p:oleObj>
              </mc:Choice>
              <mc:Fallback>
                <p:oleObj name="Equation" r:id="rId11" imgW="20193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3894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7" name="Object 4"/>
          <p:cNvGraphicFramePr>
            <a:graphicFrameLocks noChangeAspect="1"/>
          </p:cNvGraphicFramePr>
          <p:nvPr/>
        </p:nvGraphicFramePr>
        <p:xfrm>
          <a:off x="457200" y="3810000"/>
          <a:ext cx="2497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7" name="Equation" r:id="rId13" imgW="1295400" imgH="177800" progId="Equation.3">
                  <p:embed/>
                </p:oleObj>
              </mc:Choice>
              <mc:Fallback>
                <p:oleObj name="Equation" r:id="rId13" imgW="1295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24971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5"/>
          <p:cNvGraphicFramePr>
            <a:graphicFrameLocks noChangeAspect="1"/>
          </p:cNvGraphicFramePr>
          <p:nvPr/>
        </p:nvGraphicFramePr>
        <p:xfrm>
          <a:off x="457200" y="4343400"/>
          <a:ext cx="42100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8" name="Equation" r:id="rId15" imgW="2184400" imgH="393700" progId="Equation.3">
                  <p:embed/>
                </p:oleObj>
              </mc:Choice>
              <mc:Fallback>
                <p:oleObj name="Equation" r:id="rId15" imgW="21844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42100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488238" y="3011488"/>
            <a:ext cx="1428750" cy="646112"/>
            <a:chOff x="7488946" y="3011662"/>
            <a:chExt cx="1427248" cy="645938"/>
          </a:xfrm>
        </p:grpSpPr>
        <p:cxnSp>
          <p:nvCxnSpPr>
            <p:cNvPr id="59406" name="Straight Connector 15"/>
            <p:cNvCxnSpPr>
              <a:cxnSpLocks noChangeShapeType="1"/>
              <a:stCxn id="59408" idx="4"/>
            </p:cNvCxnSpPr>
            <p:nvPr/>
          </p:nvCxnSpPr>
          <p:spPr bwMode="auto">
            <a:xfrm rot="16200000" flipH="1">
              <a:off x="8343900" y="2933700"/>
              <a:ext cx="1588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8" name="Arc 17"/>
            <p:cNvSpPr/>
            <p:nvPr/>
          </p:nvSpPr>
          <p:spPr bwMode="auto">
            <a:xfrm>
              <a:off x="7488946" y="3297335"/>
              <a:ext cx="545526" cy="360265"/>
            </a:xfrm>
            <a:prstGeom prst="arc">
              <a:avLst>
                <a:gd name="adj1" fmla="val 12338849"/>
                <a:gd name="adj2" fmla="val 119579"/>
              </a:avLst>
            </a:prstGeom>
            <a:solidFill>
              <a:srgbClr val="00C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59398" name="Object 6"/>
            <p:cNvGraphicFramePr>
              <a:graphicFrameLocks noChangeAspect="1"/>
            </p:cNvGraphicFramePr>
            <p:nvPr/>
          </p:nvGraphicFramePr>
          <p:xfrm>
            <a:off x="7696200" y="3011662"/>
            <a:ext cx="2857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629" name="Equation" r:id="rId17" imgW="114300" imgH="139700" progId="Equation.3">
                    <p:embed/>
                  </p:oleObj>
                </mc:Choice>
                <mc:Fallback>
                  <p:oleObj name="Equation" r:id="rId17" imgW="114300" imgH="1397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3011662"/>
                          <a:ext cx="285750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/>
              <a:t>Write down the following three vectors in </a:t>
            </a:r>
            <a:r>
              <a:rPr lang="en-US" sz="3500" dirty="0" err="1"/>
              <a:t>i</a:t>
            </a:r>
            <a:r>
              <a:rPr lang="en-US" sz="3500" dirty="0"/>
              <a:t> </a:t>
            </a:r>
            <a:r>
              <a:rPr lang="en-US" sz="3500" dirty="0" err="1"/>
              <a:t>j</a:t>
            </a:r>
            <a:r>
              <a:rPr lang="en-US" sz="3500" dirty="0"/>
              <a:t> notation. Find the sum of these vectors also.</a:t>
            </a:r>
          </a:p>
        </p:txBody>
      </p:sp>
      <p:sp>
        <p:nvSpPr>
          <p:cNvPr id="60423" name="Line 3"/>
          <p:cNvSpPr>
            <a:spLocks noChangeShapeType="1"/>
          </p:cNvSpPr>
          <p:nvPr/>
        </p:nvSpPr>
        <p:spPr bwMode="auto">
          <a:xfrm flipV="1">
            <a:off x="838200" y="2362200"/>
            <a:ext cx="1447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Line 4"/>
          <p:cNvSpPr>
            <a:spLocks noChangeShapeType="1"/>
          </p:cNvSpPr>
          <p:nvPr/>
        </p:nvSpPr>
        <p:spPr bwMode="auto">
          <a:xfrm>
            <a:off x="2971800" y="3429000"/>
            <a:ext cx="1600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5"/>
          <p:cNvSpPr>
            <a:spLocks noChangeShapeType="1"/>
          </p:cNvSpPr>
          <p:nvPr/>
        </p:nvSpPr>
        <p:spPr bwMode="auto">
          <a:xfrm flipH="1">
            <a:off x="5562600" y="2362200"/>
            <a:ext cx="2362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Line 6"/>
          <p:cNvSpPr>
            <a:spLocks noChangeShapeType="1"/>
          </p:cNvSpPr>
          <p:nvPr/>
        </p:nvSpPr>
        <p:spPr bwMode="auto">
          <a:xfrm>
            <a:off x="228600" y="4648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Line 7"/>
          <p:cNvSpPr>
            <a:spLocks noChangeShapeType="1"/>
          </p:cNvSpPr>
          <p:nvPr/>
        </p:nvSpPr>
        <p:spPr bwMode="auto">
          <a:xfrm>
            <a:off x="62484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Line 8"/>
          <p:cNvSpPr>
            <a:spLocks noChangeShapeType="1"/>
          </p:cNvSpPr>
          <p:nvPr/>
        </p:nvSpPr>
        <p:spPr bwMode="auto">
          <a:xfrm>
            <a:off x="29718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Rectangle 9"/>
          <p:cNvSpPr>
            <a:spLocks noChangeArrowheads="1"/>
          </p:cNvSpPr>
          <p:nvPr/>
        </p:nvSpPr>
        <p:spPr bwMode="auto">
          <a:xfrm>
            <a:off x="1066800" y="4098925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60</a:t>
            </a:r>
            <a:r>
              <a:rPr lang="en-US" baseline="30000"/>
              <a:t>o</a:t>
            </a:r>
            <a:endParaRPr lang="en-US"/>
          </a:p>
        </p:txBody>
      </p:sp>
      <p:sp>
        <p:nvSpPr>
          <p:cNvPr id="60430" name="Rectangle 10"/>
          <p:cNvSpPr>
            <a:spLocks noChangeArrowheads="1"/>
          </p:cNvSpPr>
          <p:nvPr/>
        </p:nvSpPr>
        <p:spPr bwMode="auto">
          <a:xfrm>
            <a:off x="2971800" y="3657600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50</a:t>
            </a:r>
            <a:r>
              <a:rPr lang="en-US" baseline="30000"/>
              <a:t>o</a:t>
            </a:r>
            <a:endParaRPr lang="en-US"/>
          </a:p>
        </p:txBody>
      </p:sp>
      <p:sp>
        <p:nvSpPr>
          <p:cNvPr id="60431" name="Rectangle 11"/>
          <p:cNvSpPr>
            <a:spLocks noChangeArrowheads="1"/>
          </p:cNvSpPr>
          <p:nvPr/>
        </p:nvSpPr>
        <p:spPr bwMode="auto">
          <a:xfrm>
            <a:off x="6096000" y="2209800"/>
            <a:ext cx="74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o</a:t>
            </a:r>
            <a:endParaRPr lang="en-US"/>
          </a:p>
        </p:txBody>
      </p:sp>
      <p:sp>
        <p:nvSpPr>
          <p:cNvPr id="60432" name="Rectangle 12"/>
          <p:cNvSpPr>
            <a:spLocks noChangeArrowheads="1"/>
          </p:cNvSpPr>
          <p:nvPr/>
        </p:nvSpPr>
        <p:spPr bwMode="auto">
          <a:xfrm>
            <a:off x="1219200" y="3108325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0433" name="Rectangle 13"/>
          <p:cNvSpPr>
            <a:spLocks noChangeArrowheads="1"/>
          </p:cNvSpPr>
          <p:nvPr/>
        </p:nvSpPr>
        <p:spPr bwMode="auto">
          <a:xfrm>
            <a:off x="3552825" y="3157538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0434" name="Rectangle 14"/>
          <p:cNvSpPr>
            <a:spLocks noChangeArrowheads="1"/>
          </p:cNvSpPr>
          <p:nvPr/>
        </p:nvSpPr>
        <p:spPr bwMode="auto">
          <a:xfrm>
            <a:off x="6629400" y="2590800"/>
            <a:ext cx="714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4.5</a:t>
            </a:r>
          </a:p>
        </p:txBody>
      </p:sp>
      <p:graphicFrame>
        <p:nvGraphicFramePr>
          <p:cNvPr id="141327" name="Object 2"/>
          <p:cNvGraphicFramePr>
            <a:graphicFrameLocks noChangeAspect="1"/>
          </p:cNvGraphicFramePr>
          <p:nvPr/>
        </p:nvGraphicFramePr>
        <p:xfrm>
          <a:off x="165100" y="4929188"/>
          <a:ext cx="355441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70" name="Equation" r:id="rId4" imgW="1612900" imgH="495300" progId="">
                  <p:embed/>
                </p:oleObj>
              </mc:Choice>
              <mc:Fallback>
                <p:oleObj name="Equation" r:id="rId4" imgW="1612900" imgH="495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929188"/>
                        <a:ext cx="3554413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3"/>
          <p:cNvGraphicFramePr>
            <a:graphicFrameLocks noChangeAspect="1"/>
          </p:cNvGraphicFramePr>
          <p:nvPr/>
        </p:nvGraphicFramePr>
        <p:xfrm>
          <a:off x="2528888" y="1524000"/>
          <a:ext cx="36083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71" name="Equation" r:id="rId6" imgW="1638300" imgH="495300" progId="">
                  <p:embed/>
                </p:oleObj>
              </mc:Choice>
              <mc:Fallback>
                <p:oleObj name="Equation" r:id="rId6" imgW="1638300" imgH="495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524000"/>
                        <a:ext cx="36083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9" name="Object 4"/>
          <p:cNvGraphicFramePr>
            <a:graphicFrameLocks noChangeAspect="1"/>
          </p:cNvGraphicFramePr>
          <p:nvPr/>
        </p:nvGraphicFramePr>
        <p:xfrm>
          <a:off x="4814888" y="3048000"/>
          <a:ext cx="42243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72" name="Equation" r:id="rId8" imgW="1917700" imgH="495300" progId="">
                  <p:embed/>
                </p:oleObj>
              </mc:Choice>
              <mc:Fallback>
                <p:oleObj name="Equation" r:id="rId8" imgW="1917700" imgH="495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3048000"/>
                        <a:ext cx="422433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0" name="Object 5"/>
          <p:cNvGraphicFramePr>
            <a:graphicFrameLocks noChangeAspect="1"/>
          </p:cNvGraphicFramePr>
          <p:nvPr/>
        </p:nvGraphicFramePr>
        <p:xfrm>
          <a:off x="4895850" y="5029200"/>
          <a:ext cx="3467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73" name="Equation" r:id="rId10" imgW="1117600" imgH="241300" progId="">
                  <p:embed/>
                </p:oleObj>
              </mc:Choice>
              <mc:Fallback>
                <p:oleObj name="Equation" r:id="rId10" imgW="11176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029200"/>
                        <a:ext cx="34671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1524000"/>
            <a:ext cx="4419600" cy="2133600"/>
            <a:chOff x="2064" y="960"/>
            <a:chExt cx="2784" cy="1344"/>
          </a:xfrm>
        </p:grpSpPr>
        <p:sp>
          <p:nvSpPr>
            <p:cNvPr id="60439" name="Oval 20"/>
            <p:cNvSpPr>
              <a:spLocks noChangeArrowheads="1"/>
            </p:cNvSpPr>
            <p:nvPr/>
          </p:nvSpPr>
          <p:spPr bwMode="auto">
            <a:xfrm>
              <a:off x="2064" y="1296"/>
              <a:ext cx="432" cy="43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0" name="Oval 21"/>
            <p:cNvSpPr>
              <a:spLocks noChangeArrowheads="1"/>
            </p:cNvSpPr>
            <p:nvPr/>
          </p:nvSpPr>
          <p:spPr bwMode="auto">
            <a:xfrm>
              <a:off x="3312" y="1872"/>
              <a:ext cx="432" cy="43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1" name="Oval 22"/>
            <p:cNvSpPr>
              <a:spLocks noChangeArrowheads="1"/>
            </p:cNvSpPr>
            <p:nvPr/>
          </p:nvSpPr>
          <p:spPr bwMode="auto">
            <a:xfrm>
              <a:off x="4416" y="1872"/>
              <a:ext cx="432" cy="43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2" name="Oval 23"/>
            <p:cNvSpPr>
              <a:spLocks noChangeArrowheads="1"/>
            </p:cNvSpPr>
            <p:nvPr/>
          </p:nvSpPr>
          <p:spPr bwMode="auto">
            <a:xfrm>
              <a:off x="2112" y="960"/>
              <a:ext cx="576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3" name="Oval 24"/>
            <p:cNvSpPr>
              <a:spLocks noChangeArrowheads="1"/>
            </p:cNvSpPr>
            <p:nvPr/>
          </p:nvSpPr>
          <p:spPr bwMode="auto">
            <a:xfrm>
              <a:off x="3120" y="960"/>
              <a:ext cx="624" cy="3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ight Triangle 24"/>
          <p:cNvSpPr>
            <a:spLocks noChangeArrowheads="1"/>
          </p:cNvSpPr>
          <p:nvPr/>
        </p:nvSpPr>
        <p:spPr bwMode="auto">
          <a:xfrm flipH="1">
            <a:off x="838200" y="2362200"/>
            <a:ext cx="1447800" cy="2286000"/>
          </a:xfrm>
          <a:prstGeom prst="rtTriangl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26" name="Right Triangle 25"/>
          <p:cNvSpPr>
            <a:spLocks noChangeArrowheads="1"/>
          </p:cNvSpPr>
          <p:nvPr/>
        </p:nvSpPr>
        <p:spPr bwMode="auto">
          <a:xfrm>
            <a:off x="2971800" y="3429000"/>
            <a:ext cx="1600200" cy="838200"/>
          </a:xfrm>
          <a:prstGeom prst="rtTriangl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27" name="Right Triangle 26"/>
          <p:cNvSpPr>
            <a:spLocks noChangeArrowheads="1"/>
          </p:cNvSpPr>
          <p:nvPr/>
        </p:nvSpPr>
        <p:spPr bwMode="auto">
          <a:xfrm flipV="1">
            <a:off x="5562600" y="2362200"/>
            <a:ext cx="2362200" cy="457200"/>
          </a:xfrm>
          <a:prstGeom prst="rtTriangle">
            <a:avLst/>
          </a:prstGeom>
          <a:solidFill>
            <a:schemeClr val="accent1">
              <a:alpha val="5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(-1) times a vector?</a:t>
            </a:r>
          </a:p>
        </p:txBody>
      </p:sp>
      <p:grpSp>
        <p:nvGrpSpPr>
          <p:cNvPr id="64521" name="Group 1027"/>
          <p:cNvGrpSpPr>
            <a:grpSpLocks/>
          </p:cNvGrpSpPr>
          <p:nvPr/>
        </p:nvGrpSpPr>
        <p:grpSpPr bwMode="auto">
          <a:xfrm>
            <a:off x="685800" y="1524000"/>
            <a:ext cx="4294685" cy="3040063"/>
            <a:chOff x="432" y="1680"/>
            <a:chExt cx="1842" cy="1915"/>
          </a:xfrm>
          <a:effectLst/>
        </p:grpSpPr>
        <p:sp>
          <p:nvSpPr>
            <p:cNvPr id="120836" name="Line 1028"/>
            <p:cNvSpPr>
              <a:spLocks noChangeShapeType="1"/>
            </p:cNvSpPr>
            <p:nvPr/>
          </p:nvSpPr>
          <p:spPr bwMode="auto">
            <a:xfrm flipV="1">
              <a:off x="432" y="1680"/>
              <a:ext cx="1632" cy="14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0837" name="Line 1029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0838" name="Line 1030"/>
            <p:cNvSpPr>
              <a:spLocks noChangeShapeType="1"/>
            </p:cNvSpPr>
            <p:nvPr/>
          </p:nvSpPr>
          <p:spPr bwMode="auto">
            <a:xfrm flipV="1">
              <a:off x="432" y="3168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0839" name="Rectangle 1031"/>
            <p:cNvSpPr>
              <a:spLocks noChangeArrowheads="1"/>
            </p:cNvSpPr>
            <p:nvPr/>
          </p:nvSpPr>
          <p:spPr bwMode="auto">
            <a:xfrm>
              <a:off x="960" y="1954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5</a:t>
              </a:r>
            </a:p>
          </p:txBody>
        </p:sp>
        <p:sp>
          <p:nvSpPr>
            <p:cNvPr id="120840" name="Rectangle 1032"/>
            <p:cNvSpPr>
              <a:spLocks noChangeArrowheads="1"/>
            </p:cNvSpPr>
            <p:nvPr/>
          </p:nvSpPr>
          <p:spPr bwMode="auto">
            <a:xfrm>
              <a:off x="1152" y="3168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4</a:t>
              </a:r>
            </a:p>
          </p:txBody>
        </p:sp>
        <p:sp>
          <p:nvSpPr>
            <p:cNvPr id="120841" name="Rectangle 1033"/>
            <p:cNvSpPr>
              <a:spLocks noChangeArrowheads="1"/>
            </p:cNvSpPr>
            <p:nvPr/>
          </p:nvSpPr>
          <p:spPr bwMode="auto">
            <a:xfrm>
              <a:off x="2090" y="2147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3</a:t>
              </a:r>
            </a:p>
          </p:txBody>
        </p:sp>
      </p:grpSp>
      <p:grpSp>
        <p:nvGrpSpPr>
          <p:cNvPr id="64522" name="Group 1034"/>
          <p:cNvGrpSpPr>
            <a:grpSpLocks/>
          </p:cNvGrpSpPr>
          <p:nvPr/>
        </p:nvGrpSpPr>
        <p:grpSpPr bwMode="auto">
          <a:xfrm>
            <a:off x="7467600" y="1676400"/>
            <a:ext cx="838200" cy="838200"/>
            <a:chOff x="480" y="3504"/>
            <a:chExt cx="528" cy="528"/>
          </a:xfrm>
        </p:grpSpPr>
        <p:sp>
          <p:nvSpPr>
            <p:cNvPr id="64527" name="Line 1035"/>
            <p:cNvSpPr>
              <a:spLocks noChangeShapeType="1"/>
            </p:cNvSpPr>
            <p:nvPr/>
          </p:nvSpPr>
          <p:spPr bwMode="auto">
            <a:xfrm flipV="1">
              <a:off x="480" y="3504"/>
              <a:ext cx="0" cy="5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64528" name="Line 1036"/>
            <p:cNvSpPr>
              <a:spLocks noChangeShapeType="1"/>
            </p:cNvSpPr>
            <p:nvPr/>
          </p:nvSpPr>
          <p:spPr bwMode="auto">
            <a:xfrm rot="5400000" flipV="1">
              <a:off x="744" y="3768"/>
              <a:ext cx="0" cy="5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</p:grp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305800" y="1981200"/>
          <a:ext cx="5746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8" name="Equation" r:id="rId4" imgW="114300" imgH="203200" progId="">
                  <p:embed/>
                </p:oleObj>
              </mc:Choice>
              <mc:Fallback>
                <p:oleObj name="Equation" r:id="rId4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981200"/>
                        <a:ext cx="5746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7162800" y="762000"/>
          <a:ext cx="5873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9" name="Equation" r:id="rId6" imgW="127000" imgH="241300" progId="">
                  <p:embed/>
                </p:oleObj>
              </mc:Choice>
              <mc:Fallback>
                <p:oleObj name="Equation" r:id="rId6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762000"/>
                        <a:ext cx="5873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57200" y="1219200"/>
          <a:ext cx="2667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0" name="Equation" r:id="rId8" imgW="736600" imgH="241300" progId="">
                  <p:embed/>
                </p:oleObj>
              </mc:Choice>
              <mc:Fallback>
                <p:oleObj name="Equation" r:id="rId8" imgW="736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2667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5719763" y="2514600"/>
            <a:ext cx="2389187" cy="2338388"/>
            <a:chOff x="3603" y="1584"/>
            <a:chExt cx="1505" cy="1473"/>
          </a:xfrm>
        </p:grpSpPr>
        <p:grpSp>
          <p:nvGrpSpPr>
            <p:cNvPr id="64524" name="Group 1041"/>
            <p:cNvGrpSpPr>
              <a:grpSpLocks/>
            </p:cNvGrpSpPr>
            <p:nvPr/>
          </p:nvGrpSpPr>
          <p:grpSpPr bwMode="auto">
            <a:xfrm flipH="1" flipV="1">
              <a:off x="4080" y="2016"/>
              <a:ext cx="528" cy="528"/>
              <a:chOff x="480" y="3504"/>
              <a:chExt cx="528" cy="528"/>
            </a:xfrm>
          </p:grpSpPr>
          <p:sp>
            <p:nvSpPr>
              <p:cNvPr id="64525" name="Line 1042"/>
              <p:cNvSpPr>
                <a:spLocks noChangeShapeType="1"/>
              </p:cNvSpPr>
              <p:nvPr/>
            </p:nvSpPr>
            <p:spPr bwMode="auto">
              <a:xfrm flipV="1">
                <a:off x="480" y="3504"/>
                <a:ext cx="0" cy="52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sp>
            <p:nvSpPr>
              <p:cNvPr id="64526" name="Line 1043"/>
              <p:cNvSpPr>
                <a:spLocks noChangeShapeType="1"/>
              </p:cNvSpPr>
              <p:nvPr/>
            </p:nvSpPr>
            <p:spPr bwMode="auto">
              <a:xfrm rot="5400000" flipV="1">
                <a:off x="744" y="3768"/>
                <a:ext cx="0" cy="52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</p:grp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3603" y="1584"/>
            <a:ext cx="644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51" name="Equation" r:id="rId10" imgW="203200" imgH="203200" progId="">
                    <p:embed/>
                  </p:oleObj>
                </mc:Choice>
                <mc:Fallback>
                  <p:oleObj name="Equation" r:id="rId10" imgW="203200" imgH="2032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" y="1584"/>
                          <a:ext cx="644" cy="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4479" y="2352"/>
            <a:ext cx="629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52" name="Equation" r:id="rId12" imgW="215900" imgH="241300" progId="">
                    <p:embed/>
                  </p:oleObj>
                </mc:Choice>
                <mc:Fallback>
                  <p:oleObj name="Equation" r:id="rId12" imgW="215900" imgH="2413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2352"/>
                          <a:ext cx="629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88950" y="4816475"/>
          <a:ext cx="36718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3" name="Equation" r:id="rId14" imgW="825500" imgH="165100" progId="">
                  <p:embed/>
                </p:oleObj>
              </mc:Choice>
              <mc:Fallback>
                <p:oleObj name="Equation" r:id="rId14" imgW="8255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816475"/>
                        <a:ext cx="36718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04800" y="1371600"/>
          <a:ext cx="82534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4" name="Equation" r:id="rId4" imgW="2146300" imgH="431800" progId="">
                  <p:embed/>
                </p:oleObj>
              </mc:Choice>
              <mc:Fallback>
                <p:oleObj name="Equation" r:id="rId4" imgW="21463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253413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Grp="1" noChangeAspect="1"/>
          </p:cNvGraphicFramePr>
          <p:nvPr>
            <p:ph type="title"/>
          </p:nvPr>
        </p:nvGraphicFramePr>
        <p:xfrm>
          <a:off x="304800" y="304800"/>
          <a:ext cx="39179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5" name="Equation" r:id="rId6" imgW="825500" imgH="165100" progId="">
                  <p:embed/>
                </p:oleObj>
              </mc:Choice>
              <mc:Fallback>
                <p:oleObj name="Equation" r:id="rId6" imgW="8255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39179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6" name="Group 1028"/>
          <p:cNvGrpSpPr>
            <a:grpSpLocks/>
          </p:cNvGrpSpPr>
          <p:nvPr/>
        </p:nvGrpSpPr>
        <p:grpSpPr bwMode="auto">
          <a:xfrm>
            <a:off x="4673600" y="3352800"/>
            <a:ext cx="4294685" cy="3040063"/>
            <a:chOff x="432" y="1680"/>
            <a:chExt cx="1842" cy="1915"/>
          </a:xfrm>
        </p:grpSpPr>
        <p:sp>
          <p:nvSpPr>
            <p:cNvPr id="122885" name="Line 1029"/>
            <p:cNvSpPr>
              <a:spLocks noChangeShapeType="1"/>
            </p:cNvSpPr>
            <p:nvPr/>
          </p:nvSpPr>
          <p:spPr bwMode="auto">
            <a:xfrm flipV="1">
              <a:off x="432" y="1680"/>
              <a:ext cx="1632" cy="14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86" name="Line 1030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87" name="Line 1031"/>
            <p:cNvSpPr>
              <a:spLocks noChangeShapeType="1"/>
            </p:cNvSpPr>
            <p:nvPr/>
          </p:nvSpPr>
          <p:spPr bwMode="auto">
            <a:xfrm flipV="1">
              <a:off x="432" y="3168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88" name="Rectangle 1032"/>
            <p:cNvSpPr>
              <a:spLocks noChangeArrowheads="1"/>
            </p:cNvSpPr>
            <p:nvPr/>
          </p:nvSpPr>
          <p:spPr bwMode="auto">
            <a:xfrm>
              <a:off x="960" y="1954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5</a:t>
              </a:r>
            </a:p>
          </p:txBody>
        </p:sp>
        <p:sp>
          <p:nvSpPr>
            <p:cNvPr id="122889" name="Rectangle 1033"/>
            <p:cNvSpPr>
              <a:spLocks noChangeArrowheads="1"/>
            </p:cNvSpPr>
            <p:nvPr/>
          </p:nvSpPr>
          <p:spPr bwMode="auto">
            <a:xfrm>
              <a:off x="1152" y="3168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4</a:t>
              </a:r>
            </a:p>
          </p:txBody>
        </p:sp>
        <p:sp>
          <p:nvSpPr>
            <p:cNvPr id="122890" name="Rectangle 1034"/>
            <p:cNvSpPr>
              <a:spLocks noChangeArrowheads="1"/>
            </p:cNvSpPr>
            <p:nvPr/>
          </p:nvSpPr>
          <p:spPr bwMode="auto">
            <a:xfrm>
              <a:off x="2090" y="2147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3</a:t>
              </a:r>
            </a:p>
          </p:txBody>
        </p:sp>
      </p:grp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562600" y="4343400"/>
          <a:ext cx="2667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6" name="Equation" r:id="rId8" imgW="736600" imgH="241300" progId="">
                  <p:embed/>
                </p:oleObj>
              </mc:Choice>
              <mc:Fallback>
                <p:oleObj name="Equation" r:id="rId8" imgW="736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2667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228600" y="3062288"/>
            <a:ext cx="4318000" cy="3033712"/>
            <a:chOff x="144" y="1968"/>
            <a:chExt cx="2720" cy="1911"/>
          </a:xfrm>
          <a:effectLst/>
        </p:grpSpPr>
        <p:sp>
          <p:nvSpPr>
            <p:cNvPr id="122893" name="Line 1037"/>
            <p:cNvSpPr>
              <a:spLocks noChangeShapeType="1"/>
            </p:cNvSpPr>
            <p:nvPr/>
          </p:nvSpPr>
          <p:spPr bwMode="auto">
            <a:xfrm flipH="1">
              <a:off x="467" y="2391"/>
              <a:ext cx="2397" cy="14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94" name="Line 1038"/>
            <p:cNvSpPr>
              <a:spLocks noChangeShapeType="1"/>
            </p:cNvSpPr>
            <p:nvPr/>
          </p:nvSpPr>
          <p:spPr bwMode="auto">
            <a:xfrm flipH="1">
              <a:off x="467" y="2439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95" name="Line 1039"/>
            <p:cNvSpPr>
              <a:spLocks noChangeShapeType="1"/>
            </p:cNvSpPr>
            <p:nvPr/>
          </p:nvSpPr>
          <p:spPr bwMode="auto">
            <a:xfrm flipH="1">
              <a:off x="397" y="2391"/>
              <a:ext cx="246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2896" name="Rectangle 1040"/>
            <p:cNvSpPr>
              <a:spLocks noChangeArrowheads="1"/>
            </p:cNvSpPr>
            <p:nvPr/>
          </p:nvSpPr>
          <p:spPr bwMode="auto">
            <a:xfrm flipH="1">
              <a:off x="1804" y="3182"/>
              <a:ext cx="27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5</a:t>
              </a:r>
            </a:p>
          </p:txBody>
        </p:sp>
        <p:sp>
          <p:nvSpPr>
            <p:cNvPr id="122897" name="Rectangle 1041"/>
            <p:cNvSpPr>
              <a:spLocks noChangeArrowheads="1"/>
            </p:cNvSpPr>
            <p:nvPr/>
          </p:nvSpPr>
          <p:spPr bwMode="auto">
            <a:xfrm flipH="1">
              <a:off x="1522" y="1968"/>
              <a:ext cx="27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4</a:t>
              </a:r>
            </a:p>
          </p:txBody>
        </p:sp>
        <p:sp>
          <p:nvSpPr>
            <p:cNvPr id="122898" name="Rectangle 1042"/>
            <p:cNvSpPr>
              <a:spLocks noChangeArrowheads="1"/>
            </p:cNvSpPr>
            <p:nvPr/>
          </p:nvSpPr>
          <p:spPr bwMode="auto">
            <a:xfrm flipH="1">
              <a:off x="144" y="2989"/>
              <a:ext cx="27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3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7" charset="-128"/>
                  <a:cs typeface="ＭＳ Ｐゴシック" pitchFamily="-107" charset="-128"/>
                </a:rPr>
                <a:t>3</a:t>
              </a: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/>
          </p:nvGraphicFramePr>
          <p:xfrm>
            <a:off x="672" y="2640"/>
            <a:ext cx="2056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7" name="Equation" r:id="rId10" imgW="901700" imgH="241300" progId="">
                    <p:embed/>
                  </p:oleObj>
                </mc:Choice>
                <mc:Fallback>
                  <p:oleObj name="Equation" r:id="rId10" imgW="901700" imgH="2413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640"/>
                          <a:ext cx="2056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Charging an object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533400" y="1524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latin typeface="Goudy Old Style"/>
              </a:rPr>
              <a:t>A glass rod is rubbed with silk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latin typeface="Goudy Old Style"/>
              </a:rPr>
              <a:t>Electrons are transferred from the glass to the silk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latin typeface="Goudy Old Style"/>
              </a:rPr>
              <a:t>Each electron adds a negative charge to the silk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 dirty="0">
                <a:latin typeface="Goudy Old Style"/>
              </a:rPr>
              <a:t>An equal positive charge is left on the rod</a:t>
            </a:r>
          </a:p>
        </p:txBody>
      </p:sp>
      <p:pic>
        <p:nvPicPr>
          <p:cNvPr id="21510" name="Picture 4" descr="23-02"/>
          <p:cNvPicPr>
            <a:picLocks noChangeAspect="1" noChangeArrowheads="1"/>
          </p:cNvPicPr>
          <p:nvPr/>
        </p:nvPicPr>
        <p:blipFill>
          <a:blip r:embed="rId3"/>
          <a:srcRect l="8723" t="11337" r="6405" b="10430"/>
          <a:stretch>
            <a:fillRect/>
          </a:stretch>
        </p:blipFill>
        <p:spPr bwMode="auto">
          <a:xfrm>
            <a:off x="5334000" y="1676400"/>
            <a:ext cx="3429000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 General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762000" y="1905000"/>
          <a:ext cx="23749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Equation" r:id="rId4" imgW="647700" imgH="165100" progId="">
                  <p:embed/>
                </p:oleObj>
              </mc:Choice>
              <mc:Fallback>
                <p:oleObj name="Equation" r:id="rId4" imgW="6477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23749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Line 1028"/>
          <p:cNvSpPr>
            <a:spLocks noChangeShapeType="1"/>
          </p:cNvSpPr>
          <p:nvPr/>
        </p:nvSpPr>
        <p:spPr bwMode="auto">
          <a:xfrm flipV="1">
            <a:off x="1524000" y="2057400"/>
            <a:ext cx="26670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Goudy Old Style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4419600" y="3429000"/>
            <a:ext cx="3276600" cy="1600200"/>
            <a:chOff x="2784" y="2160"/>
            <a:chExt cx="2064" cy="1008"/>
          </a:xfrm>
        </p:grpSpPr>
        <p:graphicFrame>
          <p:nvGraphicFramePr>
            <p:cNvPr id="68611" name="Object 3"/>
            <p:cNvGraphicFramePr>
              <a:graphicFrameLocks noChangeAspect="1"/>
            </p:cNvGraphicFramePr>
            <p:nvPr/>
          </p:nvGraphicFramePr>
          <p:xfrm>
            <a:off x="2784" y="2160"/>
            <a:ext cx="1492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41" name="Equation" r:id="rId6" imgW="622300" imgH="165100" progId="">
                    <p:embed/>
                  </p:oleObj>
                </mc:Choice>
                <mc:Fallback>
                  <p:oleObj name="Equation" r:id="rId6" imgW="622300" imgH="1651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160"/>
                          <a:ext cx="1492" cy="3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35" name="Line 1031"/>
            <p:cNvSpPr>
              <a:spLocks noChangeShapeType="1"/>
            </p:cNvSpPr>
            <p:nvPr/>
          </p:nvSpPr>
          <p:spPr bwMode="auto">
            <a:xfrm flipH="1">
              <a:off x="3168" y="2304"/>
              <a:ext cx="1680" cy="86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Adding Vectors Diagrammatically</a:t>
            </a:r>
          </a:p>
        </p:txBody>
      </p:sp>
      <p:sp>
        <p:nvSpPr>
          <p:cNvPr id="70663" name="Line 3"/>
          <p:cNvSpPr>
            <a:spLocks noChangeShapeType="1"/>
          </p:cNvSpPr>
          <p:nvPr/>
        </p:nvSpPr>
        <p:spPr bwMode="auto">
          <a:xfrm flipH="1" flipV="1">
            <a:off x="534988" y="3683000"/>
            <a:ext cx="1676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066800" y="4038600"/>
          <a:ext cx="411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0" name="Equation" r:id="rId4" imgW="127000" imgH="165100" progId="">
                  <p:embed/>
                </p:oleObj>
              </mc:Choice>
              <mc:Fallback>
                <p:oleObj name="Equation" r:id="rId4" imgW="1270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4111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988" y="2616200"/>
            <a:ext cx="1143000" cy="1066800"/>
            <a:chOff x="240" y="960"/>
            <a:chExt cx="720" cy="672"/>
          </a:xfrm>
        </p:grpSpPr>
        <p:sp>
          <p:nvSpPr>
            <p:cNvPr id="70671" name="Line 6"/>
            <p:cNvSpPr>
              <a:spLocks noChangeShapeType="1"/>
            </p:cNvSpPr>
            <p:nvPr/>
          </p:nvSpPr>
          <p:spPr bwMode="auto">
            <a:xfrm flipV="1">
              <a:off x="240" y="960"/>
              <a:ext cx="72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0661" name="Object 5"/>
            <p:cNvGraphicFramePr>
              <a:graphicFrameLocks noChangeAspect="1"/>
            </p:cNvGraphicFramePr>
            <p:nvPr/>
          </p:nvGraphicFramePr>
          <p:xfrm>
            <a:off x="287" y="992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91" name="Equation" r:id="rId6" imgW="127000" imgH="165100" progId="">
                    <p:embed/>
                  </p:oleObj>
                </mc:Choice>
                <mc:Fallback>
                  <p:oleObj name="Equation" r:id="rId6" imgW="127000" imgH="1651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992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76400" y="2590800"/>
            <a:ext cx="1152525" cy="1727200"/>
            <a:chOff x="959" y="944"/>
            <a:chExt cx="726" cy="1088"/>
          </a:xfrm>
        </p:grpSpPr>
        <p:cxnSp>
          <p:nvCxnSpPr>
            <p:cNvPr id="70670" name="AutoShape 9"/>
            <p:cNvCxnSpPr>
              <a:cxnSpLocks noChangeShapeType="1"/>
            </p:cNvCxnSpPr>
            <p:nvPr/>
          </p:nvCxnSpPr>
          <p:spPr bwMode="auto">
            <a:xfrm flipH="1" flipV="1">
              <a:off x="959" y="944"/>
              <a:ext cx="337" cy="1088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70660" name="Object 4"/>
            <p:cNvGraphicFramePr>
              <a:graphicFrameLocks noChangeAspect="1"/>
            </p:cNvGraphicFramePr>
            <p:nvPr/>
          </p:nvGraphicFramePr>
          <p:xfrm>
            <a:off x="960" y="1296"/>
            <a:ext cx="72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92" name="Equation" r:id="rId8" imgW="355600" imgH="165100" progId="">
                    <p:embed/>
                  </p:oleObj>
                </mc:Choice>
                <mc:Fallback>
                  <p:oleObj name="Equation" r:id="rId8" imgW="355600" imgH="1651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296"/>
                          <a:ext cx="72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666" name="Group 11"/>
          <p:cNvGrpSpPr>
            <a:grpSpLocks/>
          </p:cNvGrpSpPr>
          <p:nvPr/>
        </p:nvGrpSpPr>
        <p:grpSpPr bwMode="auto">
          <a:xfrm>
            <a:off x="2287588" y="3225800"/>
            <a:ext cx="1143000" cy="1066800"/>
            <a:chOff x="1344" y="1344"/>
            <a:chExt cx="720" cy="672"/>
          </a:xfrm>
        </p:grpSpPr>
        <p:sp>
          <p:nvSpPr>
            <p:cNvPr id="70669" name="Line 12"/>
            <p:cNvSpPr>
              <a:spLocks noChangeShapeType="1"/>
            </p:cNvSpPr>
            <p:nvPr/>
          </p:nvSpPr>
          <p:spPr bwMode="auto">
            <a:xfrm flipV="1">
              <a:off x="1344" y="1344"/>
              <a:ext cx="72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0659" name="Object 3"/>
            <p:cNvGraphicFramePr>
              <a:graphicFrameLocks noChangeAspect="1"/>
            </p:cNvGraphicFramePr>
            <p:nvPr/>
          </p:nvGraphicFramePr>
          <p:xfrm>
            <a:off x="1709" y="1632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93" name="Equation" r:id="rId10" imgW="127000" imgH="165100" progId="">
                    <p:embed/>
                  </p:oleObj>
                </mc:Choice>
                <mc:Fallback>
                  <p:oleObj name="Equation" r:id="rId10" imgW="127000" imgH="1651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1632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7" name="Rectangle 14"/>
          <p:cNvSpPr>
            <a:spLocks noChangeArrowheads="1"/>
          </p:cNvSpPr>
          <p:nvPr/>
        </p:nvSpPr>
        <p:spPr bwMode="auto">
          <a:xfrm>
            <a:off x="393700" y="984250"/>
            <a:ext cx="8445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Goudy Old Style"/>
              </a:rPr>
              <a:t>You are allowed to move an arrow around as long as you do not change its direction and length.</a:t>
            </a: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3810000" y="2362200"/>
            <a:ext cx="510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dirty="0">
                <a:latin typeface="Goudy Old Style"/>
              </a:rPr>
              <a:t>Method for adding vectors:</a:t>
            </a:r>
          </a:p>
          <a:p>
            <a:pPr marL="457200" indent="-457200"/>
            <a:endParaRPr lang="en-US" sz="3200" dirty="0">
              <a:latin typeface="Goudy Old Style"/>
            </a:endParaRPr>
          </a:p>
          <a:p>
            <a:pPr marL="457200" indent="-457200">
              <a:buFont typeface="Arial" pitchFamily="-109" charset="0"/>
              <a:buAutoNum type="arabicPeriod"/>
            </a:pPr>
            <a:r>
              <a:rPr lang="en-US" sz="3200" dirty="0">
                <a:latin typeface="Goudy Old Style"/>
              </a:rPr>
              <a:t>Move the arrows until the tail of one arrow is at the tip of the other arrow.</a:t>
            </a:r>
          </a:p>
          <a:p>
            <a:pPr marL="457200" indent="-457200">
              <a:buFont typeface="Arial" pitchFamily="-109" charset="0"/>
              <a:buAutoNum type="arabicPeriod"/>
            </a:pPr>
            <a:r>
              <a:rPr lang="en-US" sz="3200" dirty="0">
                <a:latin typeface="Goudy Old Style"/>
              </a:rPr>
              <a:t>Trace out the resultant arrow.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Addition of vectors</a:t>
            </a:r>
          </a:p>
        </p:txBody>
      </p:sp>
      <p:pic>
        <p:nvPicPr>
          <p:cNvPr id="72707" name="Picture 1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74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1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057400"/>
            <a:ext cx="36576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1029"/>
          <p:cNvSpPr>
            <a:spLocks noChangeArrowheads="1"/>
          </p:cNvSpPr>
          <p:nvPr/>
        </p:nvSpPr>
        <p:spPr bwMode="auto">
          <a:xfrm>
            <a:off x="393700" y="984250"/>
            <a:ext cx="8445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Goudy Old Style"/>
              </a:rPr>
              <a:t>You are allowed to move an arrow around as long as you do not change its direction.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Adding in a different order</a:t>
            </a:r>
          </a:p>
        </p:txBody>
      </p:sp>
      <p:pic>
        <p:nvPicPr>
          <p:cNvPr id="74755" name="Picture 10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1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7200" y="2132013"/>
            <a:ext cx="36068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Order does not matter</a:t>
            </a:r>
          </a:p>
        </p:txBody>
      </p:sp>
      <p:pic>
        <p:nvPicPr>
          <p:cNvPr id="76803" name="Picture 3" descr="/Users/Wilfred/Downloads/ao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71628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76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6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Subtracting Vectors Diagrammatically</a:t>
            </a:r>
          </a:p>
        </p:txBody>
      </p:sp>
      <p:sp>
        <p:nvSpPr>
          <p:cNvPr id="78861" name="Line 1027"/>
          <p:cNvSpPr>
            <a:spLocks noChangeShapeType="1"/>
          </p:cNvSpPr>
          <p:nvPr/>
        </p:nvSpPr>
        <p:spPr bwMode="auto">
          <a:xfrm flipH="1" flipV="1">
            <a:off x="381000" y="2590800"/>
            <a:ext cx="1676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912813" y="2946400"/>
          <a:ext cx="4111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8" name="Equation" r:id="rId4" imgW="127000" imgH="165100" progId="">
                  <p:embed/>
                </p:oleObj>
              </mc:Choice>
              <mc:Fallback>
                <p:oleObj name="Equation" r:id="rId4" imgW="1270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946400"/>
                        <a:ext cx="4111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381000" y="1524000"/>
            <a:ext cx="1143000" cy="1066800"/>
            <a:chOff x="240" y="960"/>
            <a:chExt cx="720" cy="672"/>
          </a:xfrm>
        </p:grpSpPr>
        <p:sp>
          <p:nvSpPr>
            <p:cNvPr id="78874" name="Line 1030"/>
            <p:cNvSpPr>
              <a:spLocks noChangeShapeType="1"/>
            </p:cNvSpPr>
            <p:nvPr/>
          </p:nvSpPr>
          <p:spPr bwMode="auto">
            <a:xfrm flipV="1">
              <a:off x="240" y="960"/>
              <a:ext cx="72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8859" name="Object 11"/>
            <p:cNvGraphicFramePr>
              <a:graphicFrameLocks noChangeAspect="1"/>
            </p:cNvGraphicFramePr>
            <p:nvPr/>
          </p:nvGraphicFramePr>
          <p:xfrm>
            <a:off x="287" y="992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89" name="Equation" r:id="rId6" imgW="127000" imgH="165100" progId="">
                    <p:embed/>
                  </p:oleObj>
                </mc:Choice>
                <mc:Fallback>
                  <p:oleObj name="Equation" r:id="rId6" imgW="127000" imgH="1651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992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5334000" y="3378200"/>
            <a:ext cx="1676400" cy="1701800"/>
            <a:chOff x="4273" y="1264"/>
            <a:chExt cx="1056" cy="1072"/>
          </a:xfrm>
        </p:grpSpPr>
        <p:sp>
          <p:nvSpPr>
            <p:cNvPr id="78872" name="Line 1033"/>
            <p:cNvSpPr>
              <a:spLocks noChangeShapeType="1"/>
            </p:cNvSpPr>
            <p:nvPr/>
          </p:nvSpPr>
          <p:spPr bwMode="auto">
            <a:xfrm flipH="1" flipV="1">
              <a:off x="4273" y="1952"/>
              <a:ext cx="1056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78873" name="Line 1034"/>
            <p:cNvSpPr>
              <a:spLocks noChangeShapeType="1"/>
            </p:cNvSpPr>
            <p:nvPr/>
          </p:nvSpPr>
          <p:spPr bwMode="auto">
            <a:xfrm flipV="1">
              <a:off x="4320" y="1264"/>
              <a:ext cx="72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8857" name="Object 9"/>
            <p:cNvGraphicFramePr>
              <a:graphicFrameLocks noChangeAspect="1"/>
            </p:cNvGraphicFramePr>
            <p:nvPr/>
          </p:nvGraphicFramePr>
          <p:xfrm>
            <a:off x="4801" y="1808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0" name="Equation" r:id="rId8" imgW="127000" imgH="165100" progId="">
                    <p:embed/>
                  </p:oleObj>
                </mc:Choice>
                <mc:Fallback>
                  <p:oleObj name="Equation" r:id="rId8" imgW="127000" imgH="1651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1808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8" name="Object 10"/>
            <p:cNvGraphicFramePr>
              <a:graphicFrameLocks noChangeAspect="1"/>
            </p:cNvGraphicFramePr>
            <p:nvPr/>
          </p:nvGraphicFramePr>
          <p:xfrm>
            <a:off x="4369" y="1328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1" name="Equation" r:id="rId10" imgW="127000" imgH="165100" progId="">
                    <p:embed/>
                  </p:oleObj>
                </mc:Choice>
                <mc:Fallback>
                  <p:oleObj name="Equation" r:id="rId10" imgW="127000" imgH="1651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9" y="1328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4189413" y="4521200"/>
            <a:ext cx="1143000" cy="1066800"/>
            <a:chOff x="3552" y="1984"/>
            <a:chExt cx="720" cy="672"/>
          </a:xfrm>
        </p:grpSpPr>
        <p:sp>
          <p:nvSpPr>
            <p:cNvPr id="78871" name="Line 1038"/>
            <p:cNvSpPr>
              <a:spLocks noChangeShapeType="1"/>
            </p:cNvSpPr>
            <p:nvPr/>
          </p:nvSpPr>
          <p:spPr bwMode="auto">
            <a:xfrm flipH="1">
              <a:off x="3552" y="1984"/>
              <a:ext cx="720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8856" name="Object 8"/>
            <p:cNvGraphicFramePr>
              <a:graphicFrameLocks noChangeAspect="1"/>
            </p:cNvGraphicFramePr>
            <p:nvPr/>
          </p:nvGraphicFramePr>
          <p:xfrm>
            <a:off x="3559" y="2000"/>
            <a:ext cx="44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2" name="Equation" r:id="rId12" imgW="215900" imgH="165100" progId="">
                    <p:embed/>
                  </p:oleObj>
                </mc:Choice>
                <mc:Fallback>
                  <p:oleObj name="Equation" r:id="rId12" imgW="215900" imgH="1651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" y="2000"/>
                          <a:ext cx="44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40"/>
          <p:cNvGrpSpPr>
            <a:grpSpLocks/>
          </p:cNvGrpSpPr>
          <p:nvPr/>
        </p:nvGrpSpPr>
        <p:grpSpPr bwMode="auto">
          <a:xfrm>
            <a:off x="1522413" y="1498600"/>
            <a:ext cx="1152525" cy="1727200"/>
            <a:chOff x="959" y="944"/>
            <a:chExt cx="726" cy="1088"/>
          </a:xfrm>
        </p:grpSpPr>
        <p:cxnSp>
          <p:nvCxnSpPr>
            <p:cNvPr id="78870" name="AutoShape 1041"/>
            <p:cNvCxnSpPr>
              <a:cxnSpLocks noChangeShapeType="1"/>
            </p:cNvCxnSpPr>
            <p:nvPr/>
          </p:nvCxnSpPr>
          <p:spPr bwMode="auto">
            <a:xfrm flipH="1" flipV="1">
              <a:off x="959" y="944"/>
              <a:ext cx="337" cy="1088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78855" name="Object 7"/>
            <p:cNvGraphicFramePr>
              <a:graphicFrameLocks noChangeAspect="1"/>
            </p:cNvGraphicFramePr>
            <p:nvPr/>
          </p:nvGraphicFramePr>
          <p:xfrm>
            <a:off x="960" y="1296"/>
            <a:ext cx="72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3" name="Equation" r:id="rId14" imgW="355600" imgH="165100" progId="">
                    <p:embed/>
                  </p:oleObj>
                </mc:Choice>
                <mc:Fallback>
                  <p:oleObj name="Equation" r:id="rId14" imgW="355600" imgH="1651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296"/>
                          <a:ext cx="72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189413" y="5105400"/>
            <a:ext cx="2820987" cy="914400"/>
            <a:chOff x="3552" y="2352"/>
            <a:chExt cx="1777" cy="576"/>
          </a:xfrm>
        </p:grpSpPr>
        <p:cxnSp>
          <p:nvCxnSpPr>
            <p:cNvPr id="78869" name="AutoShape 1044"/>
            <p:cNvCxnSpPr>
              <a:cxnSpLocks noChangeShapeType="1"/>
              <a:stCxn id="78872" idx="0"/>
              <a:endCxn id="78871" idx="1"/>
            </p:cNvCxnSpPr>
            <p:nvPr/>
          </p:nvCxnSpPr>
          <p:spPr bwMode="auto">
            <a:xfrm flipH="1">
              <a:off x="3552" y="2352"/>
              <a:ext cx="1777" cy="319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78854" name="Object 6"/>
            <p:cNvGraphicFramePr>
              <a:graphicFrameLocks noChangeAspect="1"/>
            </p:cNvGraphicFramePr>
            <p:nvPr/>
          </p:nvGraphicFramePr>
          <p:xfrm>
            <a:off x="4272" y="2592"/>
            <a:ext cx="725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4" name="Equation" r:id="rId16" imgW="355600" imgH="165100" progId="">
                    <p:embed/>
                  </p:oleObj>
                </mc:Choice>
                <mc:Fallback>
                  <p:oleObj name="Equation" r:id="rId16" imgW="355600" imgH="1651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592"/>
                          <a:ext cx="725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6998" name="Object 3"/>
          <p:cNvGraphicFramePr>
            <a:graphicFrameLocks noChangeAspect="1"/>
          </p:cNvGraphicFramePr>
          <p:nvPr/>
        </p:nvGraphicFramePr>
        <p:xfrm>
          <a:off x="3733800" y="1143000"/>
          <a:ext cx="3733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5" name="Equation" r:id="rId18" imgW="1181100" imgH="165100" progId="">
                  <p:embed/>
                </p:oleObj>
              </mc:Choice>
              <mc:Fallback>
                <p:oleObj name="Equation" r:id="rId18" imgW="11811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143000"/>
                        <a:ext cx="3733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67" name="Group 1047"/>
          <p:cNvGrpSpPr>
            <a:grpSpLocks/>
          </p:cNvGrpSpPr>
          <p:nvPr/>
        </p:nvGrpSpPr>
        <p:grpSpPr bwMode="auto">
          <a:xfrm>
            <a:off x="2133600" y="2133600"/>
            <a:ext cx="1143000" cy="1066800"/>
            <a:chOff x="1344" y="1344"/>
            <a:chExt cx="720" cy="672"/>
          </a:xfrm>
        </p:grpSpPr>
        <p:sp>
          <p:nvSpPr>
            <p:cNvPr id="78868" name="Line 1048"/>
            <p:cNvSpPr>
              <a:spLocks noChangeShapeType="1"/>
            </p:cNvSpPr>
            <p:nvPr/>
          </p:nvSpPr>
          <p:spPr bwMode="auto">
            <a:xfrm flipV="1">
              <a:off x="1344" y="1344"/>
              <a:ext cx="720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78853" name="Object 5"/>
            <p:cNvGraphicFramePr>
              <a:graphicFrameLocks noChangeAspect="1"/>
            </p:cNvGraphicFramePr>
            <p:nvPr/>
          </p:nvGraphicFramePr>
          <p:xfrm>
            <a:off x="1709" y="1632"/>
            <a:ext cx="25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96" name="Equation" r:id="rId20" imgW="127000" imgH="165100" progId="">
                    <p:embed/>
                  </p:oleObj>
                </mc:Choice>
                <mc:Fallback>
                  <p:oleObj name="Equation" r:id="rId20" imgW="127000" imgH="1651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1632"/>
                          <a:ext cx="259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7002" name="Object 4"/>
          <p:cNvGraphicFramePr>
            <a:graphicFrameLocks noChangeAspect="1"/>
          </p:cNvGraphicFramePr>
          <p:nvPr/>
        </p:nvGraphicFramePr>
        <p:xfrm>
          <a:off x="3810000" y="1981200"/>
          <a:ext cx="45608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7" name="Equation" r:id="rId22" imgW="1993900" imgH="419100" progId="">
                  <p:embed/>
                </p:oleObj>
              </mc:Choice>
              <mc:Fallback>
                <p:oleObj name="Equation" r:id="rId22" imgW="1993900" imgH="419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456088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Example</a:t>
            </a:r>
          </a:p>
        </p:txBody>
      </p:sp>
      <p:pic>
        <p:nvPicPr>
          <p:cNvPr id="5" name="Picture 4" descr="01_Figure15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5676900" cy="6584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3048000" cy="622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457200" y="1211263"/>
          <a:ext cx="35052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7" name="Equation" r:id="rId4" imgW="1231900" imgH="190500" progId="">
                  <p:embed/>
                </p:oleObj>
              </mc:Choice>
              <mc:Fallback>
                <p:oleObj name="Equation" r:id="rId4" imgW="1231900" imgH="190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1263"/>
                        <a:ext cx="35052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419600" y="1066800"/>
            <a:ext cx="4572000" cy="3884613"/>
            <a:chOff x="4572000" y="63500"/>
            <a:chExt cx="4572000" cy="3884613"/>
          </a:xfrm>
        </p:grpSpPr>
        <p:sp>
          <p:nvSpPr>
            <p:cNvPr id="81930" name="Line 3"/>
            <p:cNvSpPr>
              <a:spLocks noChangeShapeType="1"/>
            </p:cNvSpPr>
            <p:nvPr/>
          </p:nvSpPr>
          <p:spPr bwMode="auto">
            <a:xfrm flipH="1" flipV="1">
              <a:off x="4572000" y="1009650"/>
              <a:ext cx="914400" cy="2819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81931" name="Line 4"/>
            <p:cNvSpPr>
              <a:spLocks noChangeShapeType="1"/>
            </p:cNvSpPr>
            <p:nvPr/>
          </p:nvSpPr>
          <p:spPr bwMode="auto">
            <a:xfrm>
              <a:off x="6248400" y="247650"/>
              <a:ext cx="2895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cxnSp>
          <p:nvCxnSpPr>
            <p:cNvPr id="81932" name="AutoShape 5"/>
            <p:cNvCxnSpPr>
              <a:cxnSpLocks noChangeShapeType="1"/>
              <a:stCxn id="81930" idx="1"/>
              <a:endCxn id="81931" idx="0"/>
            </p:cNvCxnSpPr>
            <p:nvPr/>
          </p:nvCxnSpPr>
          <p:spPr bwMode="auto">
            <a:xfrm flipV="1">
              <a:off x="4572000" y="228600"/>
              <a:ext cx="16764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933" name="AutoShape 7"/>
            <p:cNvCxnSpPr>
              <a:cxnSpLocks noChangeShapeType="1"/>
              <a:stCxn id="81931" idx="1"/>
              <a:endCxn id="81930" idx="0"/>
            </p:cNvCxnSpPr>
            <p:nvPr/>
          </p:nvCxnSpPr>
          <p:spPr bwMode="auto">
            <a:xfrm flipH="1">
              <a:off x="5486400" y="952500"/>
              <a:ext cx="3657600" cy="2895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81922" name="Object 2"/>
            <p:cNvGraphicFramePr>
              <a:graphicFrameLocks noChangeAspect="1"/>
            </p:cNvGraphicFramePr>
            <p:nvPr/>
          </p:nvGraphicFramePr>
          <p:xfrm>
            <a:off x="4572000" y="2286000"/>
            <a:ext cx="3762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8" name="Equation" r:id="rId6" imgW="152400" imgH="190500" progId="">
                    <p:embed/>
                  </p:oleObj>
                </mc:Choice>
                <mc:Fallback>
                  <p:oleObj name="Equation" r:id="rId6" imgW="152400" imgH="1905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86000"/>
                          <a:ext cx="37623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7543800" y="63500"/>
            <a:ext cx="3762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9" name="Equation" r:id="rId8" imgW="152400" imgH="190500" progId="">
                    <p:embed/>
                  </p:oleObj>
                </mc:Choice>
                <mc:Fallback>
                  <p:oleObj name="Equation" r:id="rId8" imgW="152400" imgH="1905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63500"/>
                          <a:ext cx="37623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4876800" y="228600"/>
            <a:ext cx="3762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0" name="Equation" r:id="rId10" imgW="152400" imgH="190500" progId="">
                    <p:embed/>
                  </p:oleObj>
                </mc:Choice>
                <mc:Fallback>
                  <p:oleObj name="Equation" r:id="rId10" imgW="152400" imgH="1905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28600"/>
                          <a:ext cx="37623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6842125" y="2057400"/>
            <a:ext cx="40798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1" name="Equation" r:id="rId12" imgW="165100" imgH="190500" progId="">
                    <p:embed/>
                  </p:oleObj>
                </mc:Choice>
                <mc:Fallback>
                  <p:oleObj name="Equation" r:id="rId12" imgW="165100" imgH="1905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25" y="2057400"/>
                          <a:ext cx="40798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5653088" y="1143000"/>
              <a:ext cx="3490912" cy="2805113"/>
              <a:chOff x="3561" y="720"/>
              <a:chExt cx="2199" cy="1767"/>
            </a:xfrm>
          </p:grpSpPr>
          <p:sp>
            <p:nvSpPr>
              <p:cNvPr id="81935" name="Line 13"/>
              <p:cNvSpPr>
                <a:spLocks noChangeShapeType="1"/>
              </p:cNvSpPr>
              <p:nvPr/>
            </p:nvSpPr>
            <p:spPr bwMode="auto">
              <a:xfrm flipV="1">
                <a:off x="3561" y="720"/>
                <a:ext cx="2199" cy="1767"/>
              </a:xfrm>
              <a:prstGeom prst="line">
                <a:avLst/>
              </a:prstGeom>
              <a:noFill/>
              <a:ln w="603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aphicFrame>
            <p:nvGraphicFramePr>
              <p:cNvPr id="81928" name="Object 8"/>
              <p:cNvGraphicFramePr>
                <a:graphicFrameLocks noChangeAspect="1"/>
              </p:cNvGraphicFramePr>
              <p:nvPr/>
            </p:nvGraphicFramePr>
            <p:xfrm>
              <a:off x="4464" y="1776"/>
              <a:ext cx="780" cy="2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12" name="Equation" r:id="rId14" imgW="647700" imgH="190500" progId="">
                      <p:embed/>
                    </p:oleObj>
                  </mc:Choice>
                  <mc:Fallback>
                    <p:oleObj name="Equation" r:id="rId14" imgW="647700" imgH="1905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1776"/>
                            <a:ext cx="780" cy="2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95600" name="Object 7"/>
          <p:cNvGraphicFramePr>
            <a:graphicFrameLocks noChangeAspect="1"/>
          </p:cNvGraphicFramePr>
          <p:nvPr/>
        </p:nvGraphicFramePr>
        <p:xfrm>
          <a:off x="533400" y="2667000"/>
          <a:ext cx="3429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3" name="Equation" r:id="rId16" imgW="1016000" imgH="190500" progId="">
                  <p:embed/>
                </p:oleObj>
              </mc:Choice>
              <mc:Fallback>
                <p:oleObj name="Equation" r:id="rId16" imgW="1016000" imgH="1905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34290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4495800" cy="622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Adding vectors 1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81926" name="Picture 4" descr="01_Figure33-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962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5"/>
          <p:cNvSpPr txBox="1">
            <a:spLocks noChangeArrowheads="1"/>
          </p:cNvSpPr>
          <p:nvPr/>
        </p:nvSpPr>
        <p:spPr bwMode="auto">
          <a:xfrm>
            <a:off x="228600" y="762000"/>
            <a:ext cx="472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/>
              <a:t>Add the three vectors to find the total displacement.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81000" y="1981200"/>
          <a:ext cx="10779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7" name="Equation" r:id="rId4" imgW="558800" imgH="469900" progId="Equation.3">
                  <p:embed/>
                </p:oleObj>
              </mc:Choice>
              <mc:Fallback>
                <p:oleObj name="Equation" r:id="rId4" imgW="5588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10779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365125" y="2960688"/>
          <a:ext cx="57308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8" name="Equation" r:id="rId6" imgW="2971800" imgH="203200" progId="Equation.3">
                  <p:embed/>
                </p:oleObj>
              </mc:Choice>
              <mc:Fallback>
                <p:oleObj name="Equation" r:id="rId6" imgW="2971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960688"/>
                        <a:ext cx="57308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381000" y="3705225"/>
          <a:ext cx="72977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9" name="Equation" r:id="rId8" imgW="3784600" imgH="685800" progId="Equation.3">
                  <p:embed/>
                </p:oleObj>
              </mc:Choice>
              <mc:Fallback>
                <p:oleObj name="Equation" r:id="rId8" imgW="378460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05225"/>
                        <a:ext cx="7297738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Triangle 9"/>
          <p:cNvSpPr>
            <a:spLocks noChangeArrowheads="1"/>
          </p:cNvSpPr>
          <p:nvPr/>
        </p:nvSpPr>
        <p:spPr bwMode="auto">
          <a:xfrm flipH="1">
            <a:off x="7543800" y="457200"/>
            <a:ext cx="914400" cy="914400"/>
          </a:xfrm>
          <a:prstGeom prst="rtTriangle">
            <a:avLst/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622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Adding Vectors 2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" name="Picture 4" descr="01_Figure35-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52400"/>
            <a:ext cx="277177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28600" y="838200"/>
          <a:ext cx="1905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1" name="Equation" r:id="rId4" imgW="787400" imgH="165100" progId="Equation.3">
                  <p:embed/>
                </p:oleObj>
              </mc:Choice>
              <mc:Fallback>
                <p:oleObj name="Equation" r:id="rId4" imgW="7874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19050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Triangle 7"/>
          <p:cNvSpPr>
            <a:spLocks noChangeArrowheads="1"/>
          </p:cNvSpPr>
          <p:nvPr/>
        </p:nvSpPr>
        <p:spPr bwMode="auto">
          <a:xfrm flipH="1">
            <a:off x="7000875" y="381000"/>
            <a:ext cx="1152525" cy="2051050"/>
          </a:xfrm>
          <a:prstGeom prst="rtTriangle">
            <a:avLst/>
          </a:prstGeom>
          <a:solidFill>
            <a:schemeClr val="accent1">
              <a:alpha val="4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9" name="Right Triangle 8"/>
          <p:cNvSpPr>
            <a:spLocks noChangeArrowheads="1"/>
          </p:cNvSpPr>
          <p:nvPr/>
        </p:nvSpPr>
        <p:spPr bwMode="auto">
          <a:xfrm flipH="1" flipV="1">
            <a:off x="6977063" y="2438400"/>
            <a:ext cx="752475" cy="1317625"/>
          </a:xfrm>
          <a:prstGeom prst="rtTriangle">
            <a:avLst/>
          </a:pr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28600" y="1447800"/>
          <a:ext cx="5734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2" name="Equation" r:id="rId6" imgW="2946400" imgH="469900" progId="Equation.3">
                  <p:embed/>
                </p:oleObj>
              </mc:Choice>
              <mc:Fallback>
                <p:oleObj name="Equation" r:id="rId6" imgW="2946400" imgH="469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57340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42888" y="2590800"/>
          <a:ext cx="509111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3" name="Equation" r:id="rId8" imgW="2616200" imgH="711200" progId="Equation.3">
                  <p:embed/>
                </p:oleObj>
              </mc:Choice>
              <mc:Fallback>
                <p:oleObj name="Equation" r:id="rId8" imgW="2616200" imgH="71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2590800"/>
                        <a:ext cx="5091112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Charge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95400" y="3825875"/>
            <a:ext cx="1810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Unit:</a:t>
            </a:r>
            <a:r>
              <a:rPr lang="en-US" sz="2400" dirty="0" smtClean="0">
                <a:latin typeface="+mn-lt"/>
              </a:rPr>
              <a:t> 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+mn-lt"/>
              </a:rPr>
              <a:t>,  Coulomb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828800" y="2133600"/>
            <a:ext cx="11430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6477000" y="2133600"/>
            <a:ext cx="1143000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2963" y="2193925"/>
            <a:ext cx="630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Goudy Old Style"/>
              </a:rPr>
              <a:t>+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705600" y="2193925"/>
            <a:ext cx="6302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Goudy Old Style"/>
              </a:rPr>
              <a:t>−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971800" y="2743200"/>
            <a:ext cx="1447800" cy="0"/>
          </a:xfrm>
          <a:prstGeom prst="line">
            <a:avLst/>
          </a:prstGeom>
          <a:noFill/>
          <a:ln w="1270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5029200" y="2743200"/>
            <a:ext cx="1447800" cy="0"/>
          </a:xfrm>
          <a:prstGeom prst="line">
            <a:avLst/>
          </a:prstGeom>
          <a:noFill/>
          <a:ln w="1270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Electric field is a vector</a:t>
            </a: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04800" y="1295400"/>
            <a:ext cx="75225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direction</a:t>
            </a:r>
            <a:r>
              <a:rPr lang="en-US" dirty="0"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 of the electric field is given below:</a:t>
            </a:r>
          </a:p>
        </p:txBody>
      </p:sp>
      <p:pic>
        <p:nvPicPr>
          <p:cNvPr id="91142" name="Picture 4" descr="21_Figure18-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685"/>
          <a:stretch>
            <a:fillRect/>
          </a:stretch>
        </p:blipFill>
        <p:spPr bwMode="auto">
          <a:xfrm>
            <a:off x="600075" y="1970088"/>
            <a:ext cx="39703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5" descr="21_Figure18-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52" r="9616" b="2969"/>
          <a:stretch>
            <a:fillRect/>
          </a:stretch>
        </p:blipFill>
        <p:spPr bwMode="auto">
          <a:xfrm>
            <a:off x="4419600" y="1966913"/>
            <a:ext cx="450691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Vector Notation of E field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81000" y="3429000"/>
          <a:ext cx="7199312" cy="96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2" name="Equation" r:id="rId4" imgW="3416300" imgH="457200" progId="">
                  <p:embed/>
                </p:oleObj>
              </mc:Choice>
              <mc:Fallback>
                <p:oleObj name="Equation" r:id="rId4" imgW="34163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7199312" cy="960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Oval 5"/>
          <p:cNvSpPr>
            <a:spLocks noChangeArrowheads="1"/>
          </p:cNvSpPr>
          <p:nvPr/>
        </p:nvSpPr>
        <p:spPr bwMode="auto">
          <a:xfrm>
            <a:off x="3657600" y="470535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i="1" dirty="0" err="1">
                <a:latin typeface="Times New Roman"/>
                <a:cs typeface="Times New Roman"/>
              </a:rPr>
              <a:t>q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93193" name="AutoShape 6"/>
          <p:cNvCxnSpPr>
            <a:cxnSpLocks noChangeShapeType="1"/>
          </p:cNvCxnSpPr>
          <p:nvPr/>
        </p:nvCxnSpPr>
        <p:spPr bwMode="auto">
          <a:xfrm flipV="1">
            <a:off x="4419600" y="4038600"/>
            <a:ext cx="819150" cy="7429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4572000" y="4095750"/>
          <a:ext cx="304800" cy="44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3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95750"/>
                        <a:ext cx="304800" cy="441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1752600"/>
            <a:ext cx="2209800" cy="1066800"/>
            <a:chOff x="3124200" y="1447800"/>
            <a:chExt cx="2209800" cy="1066800"/>
          </a:xfrm>
        </p:grpSpPr>
        <p:sp>
          <p:nvSpPr>
            <p:cNvPr id="11" name="Rounded Rectangle 10"/>
            <p:cNvSpPr/>
            <p:nvPr/>
          </p:nvSpPr>
          <p:spPr>
            <a:xfrm>
              <a:off x="3124200" y="1447800"/>
              <a:ext cx="2209800" cy="10668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276600" y="1524000"/>
            <a:ext cx="1879190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4" name="Equation" r:id="rId8" imgW="838200" imgH="393700" progId="Equation.3">
                    <p:embed/>
                  </p:oleObj>
                </mc:Choice>
                <mc:Fallback>
                  <p:oleObj name="Equation" r:id="rId8" imgW="838200" imgH="3937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1524000"/>
                          <a:ext cx="1879190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685800"/>
            <a:ext cx="839311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Charges produce electric field. The closer you are to the charge, the stronger is the electric field.</a:t>
            </a:r>
            <a:r>
              <a:rPr lang="en-US" sz="2400" dirty="0" smtClean="0">
                <a:latin typeface="Goudy Old Style"/>
              </a:rPr>
              <a:t> </a:t>
            </a:r>
          </a:p>
          <a:p>
            <a:r>
              <a:rPr lang="en-US" sz="2400" dirty="0" smtClean="0">
                <a:latin typeface="Goudy Old Style"/>
              </a:rPr>
              <a:t>Unit</a:t>
            </a:r>
            <a:r>
              <a:rPr lang="en-US" sz="2400" dirty="0">
                <a:latin typeface="Goudy Old Style"/>
              </a:rPr>
              <a:t>: </a:t>
            </a:r>
            <a:r>
              <a:rPr lang="en-US" sz="2400" i="1" dirty="0">
                <a:latin typeface="Times New Roman"/>
                <a:cs typeface="Times New Roman"/>
              </a:rPr>
              <a:t>V/</a:t>
            </a:r>
            <a:r>
              <a:rPr lang="en-US" sz="2400" i="1" dirty="0" err="1">
                <a:latin typeface="Times New Roman"/>
                <a:cs typeface="Times New Roman"/>
              </a:rPr>
              <a:t>m</a:t>
            </a:r>
            <a:r>
              <a:rPr lang="en-US" sz="2400" i="1" dirty="0">
                <a:latin typeface="Times New Roman"/>
                <a:cs typeface="Times New Roman"/>
              </a:rPr>
              <a:t> = N/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aphicFrame>
        <p:nvGraphicFramePr>
          <p:cNvPr id="93197" name="Object 13"/>
          <p:cNvGraphicFramePr>
            <a:graphicFrameLocks noChangeAspect="1"/>
          </p:cNvGraphicFramePr>
          <p:nvPr/>
        </p:nvGraphicFramePr>
        <p:xfrm>
          <a:off x="3733800" y="2895600"/>
          <a:ext cx="5257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5" name="Equation" r:id="rId10" imgW="2527300" imgH="228600" progId="">
                  <p:embed/>
                </p:oleObj>
              </mc:Choice>
              <mc:Fallback>
                <p:oleObj name="Equation" r:id="rId10" imgW="2527300" imgH="2286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95600"/>
                        <a:ext cx="52578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3613" cy="533400"/>
          </a:xfrm>
        </p:spPr>
        <p:txBody>
          <a:bodyPr/>
          <a:lstStyle/>
          <a:p>
            <a:r>
              <a:rPr lang="en-US" dirty="0" smtClean="0"/>
              <a:t>Another Notation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1250950"/>
          <a:ext cx="4441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8" name="Equation" r:id="rId3" imgW="1981200" imgH="393700" progId="Equation.3">
                  <p:embed/>
                </p:oleObj>
              </mc:Choice>
              <mc:Fallback>
                <p:oleObj name="Equation" r:id="rId3" imgW="19812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50950"/>
                        <a:ext cx="44418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438400" y="2286000"/>
          <a:ext cx="4419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9" name="Equation" r:id="rId5" imgW="1879600" imgH="431800" progId="">
                  <p:embed/>
                </p:oleObj>
              </mc:Choice>
              <mc:Fallback>
                <p:oleObj name="Equation" r:id="rId5" imgW="18796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44196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Store </a:t>
            </a:r>
            <a:r>
              <a:rPr lang="en-US" i="1" dirty="0" err="1">
                <a:latin typeface="Times New Roman"/>
                <a:ea typeface="+mj-ea"/>
                <a:cs typeface="Times New Roman"/>
              </a:rPr>
              <a:t>k</a:t>
            </a:r>
            <a:r>
              <a:rPr lang="en-US" dirty="0">
                <a:ea typeface="+mj-ea"/>
                <a:cs typeface="+mj-cs"/>
              </a:rPr>
              <a:t> in your calculator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152400" y="1143000"/>
            <a:ext cx="419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Type:</a:t>
            </a:r>
          </a:p>
          <a:p>
            <a:r>
              <a:rPr lang="en-US" dirty="0">
                <a:latin typeface="Goudy Old Style"/>
              </a:rPr>
              <a:t>“8.99E9” then “STO</a:t>
            </a:r>
            <a:r>
              <a:rPr lang="en-US" dirty="0">
                <a:latin typeface="Goudy Old Style"/>
                <a:sym typeface="Wingdings" pitchFamily="-109" charset="2"/>
              </a:rPr>
              <a:t>” then “ALPHA” then “K” then “ENTER”</a:t>
            </a:r>
            <a:endParaRPr lang="en-US" dirty="0">
              <a:latin typeface="Goudy Old Style"/>
            </a:endParaRPr>
          </a:p>
        </p:txBody>
      </p:sp>
      <p:pic>
        <p:nvPicPr>
          <p:cNvPr id="88070" name="Picture 4"/>
          <p:cNvPicPr>
            <a:picLocks noChangeAspect="1" noChangeArrowheads="1"/>
          </p:cNvPicPr>
          <p:nvPr/>
        </p:nvPicPr>
        <p:blipFill>
          <a:blip r:embed="rId2"/>
          <a:srcRect t="39081"/>
          <a:stretch>
            <a:fillRect/>
          </a:stretch>
        </p:blipFill>
        <p:spPr bwMode="auto">
          <a:xfrm>
            <a:off x="4495800" y="838200"/>
            <a:ext cx="45624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5105400" y="4419600"/>
            <a:ext cx="838200" cy="609600"/>
          </a:xfrm>
          <a:prstGeom prst="ellipse">
            <a:avLst/>
          </a:prstGeom>
          <a:noFill/>
          <a:ln w="76200">
            <a:solidFill>
              <a:srgbClr val="00C600">
                <a:alpha val="70195"/>
              </a:srgb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88072" name="Oval 6"/>
          <p:cNvSpPr>
            <a:spLocks noChangeArrowheads="1"/>
          </p:cNvSpPr>
          <p:nvPr/>
        </p:nvSpPr>
        <p:spPr bwMode="auto">
          <a:xfrm>
            <a:off x="5105400" y="1508125"/>
            <a:ext cx="838200" cy="609600"/>
          </a:xfrm>
          <a:prstGeom prst="ellipse">
            <a:avLst/>
          </a:prstGeom>
          <a:noFill/>
          <a:ln w="76200">
            <a:solidFill>
              <a:srgbClr val="00C600">
                <a:alpha val="70195"/>
              </a:srgb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88073" name="Oval 7"/>
          <p:cNvSpPr>
            <a:spLocks noChangeArrowheads="1"/>
          </p:cNvSpPr>
          <p:nvPr/>
        </p:nvSpPr>
        <p:spPr bwMode="auto">
          <a:xfrm>
            <a:off x="6553200" y="2895600"/>
            <a:ext cx="838200" cy="609600"/>
          </a:xfrm>
          <a:prstGeom prst="ellipse">
            <a:avLst/>
          </a:prstGeom>
          <a:noFill/>
          <a:ln w="76200">
            <a:solidFill>
              <a:srgbClr val="00C600">
                <a:alpha val="70195"/>
              </a:srgb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88074" name="Rectangle 8"/>
          <p:cNvSpPr>
            <a:spLocks noChangeArrowheads="1"/>
          </p:cNvSpPr>
          <p:nvPr/>
        </p:nvSpPr>
        <p:spPr bwMode="auto">
          <a:xfrm>
            <a:off x="228600" y="4191000"/>
            <a:ext cx="4038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If </a:t>
            </a:r>
            <a:r>
              <a:rPr lang="en-US" i="1" dirty="0" err="1">
                <a:latin typeface="Goudy Old Style"/>
              </a:rPr>
              <a:t>q</a:t>
            </a:r>
            <a:r>
              <a:rPr lang="en-US" i="1" dirty="0">
                <a:latin typeface="Goudy Old Style"/>
              </a:rPr>
              <a:t>=2C</a:t>
            </a:r>
            <a:r>
              <a:rPr lang="en-US" dirty="0">
                <a:latin typeface="Goudy Old Style"/>
              </a:rPr>
              <a:t>, </a:t>
            </a:r>
            <a:r>
              <a:rPr lang="en-US" i="1" dirty="0" err="1">
                <a:latin typeface="Goudy Old Style"/>
              </a:rPr>
              <a:t>r</a:t>
            </a:r>
            <a:r>
              <a:rPr lang="en-US" i="1" dirty="0">
                <a:latin typeface="Goudy Old Style"/>
              </a:rPr>
              <a:t>=1.3m</a:t>
            </a:r>
            <a:r>
              <a:rPr lang="en-US" dirty="0">
                <a:latin typeface="Goudy Old Style"/>
              </a:rPr>
              <a:t>, to find the </a:t>
            </a:r>
            <a:r>
              <a:rPr lang="en-US" i="1" dirty="0">
                <a:latin typeface="Goudy Old Style"/>
              </a:rPr>
              <a:t>E</a:t>
            </a:r>
            <a:r>
              <a:rPr lang="en-US" dirty="0">
                <a:latin typeface="Goudy Old Style"/>
              </a:rPr>
              <a:t> field, type:</a:t>
            </a:r>
          </a:p>
          <a:p>
            <a:r>
              <a:rPr lang="en-US" dirty="0">
                <a:latin typeface="Goudy Old Style"/>
              </a:rPr>
              <a:t>“K*2/1.3</a:t>
            </a:r>
            <a:r>
              <a:rPr lang="en-US" baseline="30000" dirty="0">
                <a:latin typeface="Goudy Old Style"/>
              </a:rPr>
              <a:t>2</a:t>
            </a:r>
            <a:r>
              <a:rPr lang="en-US" dirty="0">
                <a:latin typeface="Goudy Old Style"/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Electric Field (Magnitude)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" y="838200"/>
            <a:ext cx="8247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magnitude</a:t>
            </a:r>
            <a:r>
              <a:rPr lang="en-US" sz="2400" dirty="0"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 of the electric field produced by a single point charge </a:t>
            </a:r>
            <a:r>
              <a:rPr lang="en-US" sz="2400" i="1" dirty="0" err="1">
                <a:latin typeface="Times New Roman"/>
                <a:ea typeface="ＭＳ Ｐゴシック" pitchFamily="-106" charset="-128"/>
                <a:cs typeface="Times New Roman"/>
              </a:rPr>
              <a:t>q</a:t>
            </a:r>
            <a:r>
              <a:rPr lang="en-US" sz="2400" dirty="0">
                <a:latin typeface="Goudy Old Style"/>
                <a:ea typeface="ＭＳ Ｐゴシック" pitchFamily="-106" charset="-128"/>
                <a:cs typeface="ＭＳ Ｐゴシック" pitchFamily="-106" charset="-128"/>
              </a:rPr>
              <a:t> is give by: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474663" y="2135188"/>
          <a:ext cx="22098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9" name="Equation" r:id="rId4" imgW="863600" imgH="482600" progId="">
                  <p:embed/>
                </p:oleObj>
              </mc:Choice>
              <mc:Fallback>
                <p:oleObj name="Equation" r:id="rId4" imgW="8636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135188"/>
                        <a:ext cx="2209800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Rectangle 7"/>
          <p:cNvSpPr>
            <a:spLocks noChangeArrowheads="1"/>
          </p:cNvSpPr>
          <p:nvPr/>
        </p:nvSpPr>
        <p:spPr bwMode="auto">
          <a:xfrm>
            <a:off x="3429000" y="2154238"/>
            <a:ext cx="4001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Don’t forget the absolute value!</a:t>
            </a:r>
          </a:p>
          <a:p>
            <a:r>
              <a:rPr lang="en-US" sz="2400" dirty="0">
                <a:latin typeface="Goudy Old Style"/>
              </a:rPr>
              <a:t>Magnitude is </a:t>
            </a:r>
            <a:r>
              <a:rPr lang="en-US" sz="2400" b="1" dirty="0">
                <a:latin typeface="Goudy Old Style"/>
              </a:rPr>
              <a:t>always</a:t>
            </a:r>
            <a:r>
              <a:rPr lang="en-US" sz="2400" dirty="0">
                <a:latin typeface="Goudy Old Style"/>
              </a:rPr>
              <a:t> </a:t>
            </a:r>
            <a:r>
              <a:rPr lang="en-US" sz="2400" b="1" dirty="0">
                <a:latin typeface="Goudy Old Style"/>
              </a:rPr>
              <a:t>positive</a:t>
            </a:r>
            <a:r>
              <a:rPr lang="en-US" sz="2400" dirty="0">
                <a:latin typeface="Goudy Old Style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Warnings</a:t>
            </a: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68275" y="762000"/>
          <a:ext cx="88995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3" name="Equation" r:id="rId4" imgW="3835400" imgH="939800" progId="">
                  <p:embed/>
                </p:oleObj>
              </mc:Choice>
              <mc:Fallback>
                <p:oleObj name="Equation" r:id="rId4" imgW="3835400" imgH="93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762000"/>
                        <a:ext cx="8899525" cy="2181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990600" y="3540125"/>
            <a:ext cx="10668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7000" dirty="0" smtClean="0">
                <a:latin typeface="Goudy Old Style"/>
              </a:rPr>
              <a:t>+</a:t>
            </a:r>
            <a:endParaRPr lang="en-US" dirty="0">
              <a:latin typeface="Goudy Old Style"/>
            </a:endParaRP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4114800" y="3921125"/>
            <a:ext cx="457200" cy="457200"/>
          </a:xfrm>
          <a:prstGeom prst="diamond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3276600" y="3463925"/>
            <a:ext cx="15696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Observer</a:t>
            </a: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rot="10800000" flipH="1">
            <a:off x="4495800" y="4149725"/>
            <a:ext cx="289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2057400" y="4149725"/>
            <a:ext cx="1066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133600" y="3616325"/>
          <a:ext cx="315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4" name="Equation" r:id="rId6" imgW="114300" imgH="165100" progId="">
                  <p:embed/>
                </p:oleObj>
              </mc:Choice>
              <mc:Fallback>
                <p:oleObj name="Equation" r:id="rId6" imgW="1143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16325"/>
                        <a:ext cx="315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5638800" y="3540125"/>
          <a:ext cx="4365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5" name="Equation" r:id="rId8" imgW="152400" imgH="190500" progId="">
                  <p:embed/>
                </p:oleObj>
              </mc:Choice>
              <mc:Fallback>
                <p:oleObj name="Equation" r:id="rId8" imgW="152400" imgH="190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40125"/>
                        <a:ext cx="4365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1" name="Oval 15"/>
          <p:cNvSpPr>
            <a:spLocks noChangeArrowheads="1"/>
          </p:cNvSpPr>
          <p:nvPr/>
        </p:nvSpPr>
        <p:spPr bwMode="auto">
          <a:xfrm>
            <a:off x="990600" y="4987925"/>
            <a:ext cx="1066800" cy="1066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7000" dirty="0" smtClean="0">
                <a:ea typeface="ＭＳ ゴシック"/>
                <a:cs typeface="ＭＳ ゴシック"/>
              </a:rPr>
              <a:t>−</a:t>
            </a:r>
            <a:endParaRPr lang="en-US" sz="7000" dirty="0"/>
          </a:p>
        </p:txBody>
      </p:sp>
      <p:sp>
        <p:nvSpPr>
          <p:cNvPr id="99342" name="AutoShape 16"/>
          <p:cNvSpPr>
            <a:spLocks noChangeArrowheads="1"/>
          </p:cNvSpPr>
          <p:nvPr/>
        </p:nvSpPr>
        <p:spPr bwMode="auto">
          <a:xfrm>
            <a:off x="7391400" y="5368925"/>
            <a:ext cx="457200" cy="457200"/>
          </a:xfrm>
          <a:prstGeom prst="diamond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99343" name="Line 17"/>
          <p:cNvSpPr>
            <a:spLocks noChangeShapeType="1"/>
          </p:cNvSpPr>
          <p:nvPr/>
        </p:nvSpPr>
        <p:spPr bwMode="auto">
          <a:xfrm flipH="1">
            <a:off x="4495800" y="5597525"/>
            <a:ext cx="289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99344" name="Line 18"/>
          <p:cNvSpPr>
            <a:spLocks noChangeShapeType="1"/>
          </p:cNvSpPr>
          <p:nvPr/>
        </p:nvSpPr>
        <p:spPr bwMode="auto">
          <a:xfrm>
            <a:off x="2057400" y="5597525"/>
            <a:ext cx="1066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2133600" y="5064125"/>
          <a:ext cx="315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6" name="Equation" r:id="rId10" imgW="114300" imgH="165100" progId="">
                  <p:embed/>
                </p:oleObj>
              </mc:Choice>
              <mc:Fallback>
                <p:oleObj name="Equation" r:id="rId10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64125"/>
                        <a:ext cx="315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5638800" y="4987925"/>
          <a:ext cx="4365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7" name="Equation" r:id="rId12" imgW="152400" imgH="190500" progId="">
                  <p:embed/>
                </p:oleObj>
              </mc:Choice>
              <mc:Fallback>
                <p:oleObj name="Equation" r:id="rId12" imgW="152400" imgH="190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87925"/>
                        <a:ext cx="4365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5" name="Line 21"/>
          <p:cNvSpPr>
            <a:spLocks noChangeShapeType="1"/>
          </p:cNvSpPr>
          <p:nvPr/>
        </p:nvSpPr>
        <p:spPr bwMode="auto">
          <a:xfrm>
            <a:off x="0" y="46831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0960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>
                <a:ea typeface="+mj-ea"/>
                <a:cs typeface="+mj-cs"/>
              </a:rPr>
              <a:t>Direction of E (one charge)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81000" y="1066800"/>
          <a:ext cx="5029200" cy="86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81" name="Equation" r:id="rId4" imgW="2794000" imgH="482600" progId="">
                  <p:embed/>
                </p:oleObj>
              </mc:Choice>
              <mc:Fallback>
                <p:oleObj name="Equation" r:id="rId4" imgW="2794000" imgH="482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5029200" cy="86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2057400"/>
            <a:ext cx="7629525" cy="3976688"/>
            <a:chOff x="378" y="1239"/>
            <a:chExt cx="5245" cy="2898"/>
          </a:xfrm>
        </p:grpSpPr>
        <p:pic>
          <p:nvPicPr>
            <p:cNvPr id="118792" name="Picture 8" descr="21_Figure18-I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7685"/>
            <a:stretch>
              <a:fillRect/>
            </a:stretch>
          </p:blipFill>
          <p:spPr bwMode="auto">
            <a:xfrm>
              <a:off x="378" y="1241"/>
              <a:ext cx="2501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93" name="Picture 9" descr="21_Figure18-I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452" r="9616" b="2969"/>
            <a:stretch>
              <a:fillRect/>
            </a:stretch>
          </p:blipFill>
          <p:spPr bwMode="auto">
            <a:xfrm>
              <a:off x="2784" y="1239"/>
              <a:ext cx="2839" cy="2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6248400" y="914400"/>
            <a:ext cx="2209800" cy="1066800"/>
            <a:chOff x="3124200" y="1447800"/>
            <a:chExt cx="2209800" cy="1066800"/>
          </a:xfrm>
        </p:grpSpPr>
        <p:sp>
          <p:nvSpPr>
            <p:cNvPr id="11" name="Rounded Rectangle 10"/>
            <p:cNvSpPr/>
            <p:nvPr/>
          </p:nvSpPr>
          <p:spPr>
            <a:xfrm>
              <a:off x="3124200" y="1447800"/>
              <a:ext cx="2209800" cy="10668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276600" y="1524000"/>
            <a:ext cx="1879190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382" name="Equation" r:id="rId7" imgW="838200" imgH="393700" progId="Equation.3">
                    <p:embed/>
                  </p:oleObj>
                </mc:Choice>
                <mc:Fallback>
                  <p:oleObj name="Equation" r:id="rId7" imgW="8382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1524000"/>
                          <a:ext cx="1879190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914400" y="1371600"/>
          <a:ext cx="1828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29" name="Equation" r:id="rId4" imgW="673100" imgH="165100" progId="">
                  <p:embed/>
                </p:oleObj>
              </mc:Choice>
              <mc:Fallback>
                <p:oleObj name="Equation" r:id="rId4" imgW="673100" imgH="165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1828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00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2713" y="2133600"/>
            <a:ext cx="4078287" cy="3644900"/>
            <a:chOff x="112364" y="2133600"/>
            <a:chExt cx="4078636" cy="3644900"/>
          </a:xfrm>
        </p:grpSpPr>
        <p:pic>
          <p:nvPicPr>
            <p:cNvPr id="107533" name="Picture 10" descr="FigureOneCharge0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2364" y="2133600"/>
              <a:ext cx="4078636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7526" name="Object 6"/>
            <p:cNvGraphicFramePr>
              <a:graphicFrameLocks noChangeAspect="1"/>
            </p:cNvGraphicFramePr>
            <p:nvPr/>
          </p:nvGraphicFramePr>
          <p:xfrm>
            <a:off x="609600" y="2438400"/>
            <a:ext cx="1088571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30" name="Equation" r:id="rId7" imgW="635000" imgH="177800" progId="Equation.3">
                    <p:embed/>
                  </p:oleObj>
                </mc:Choice>
                <mc:Fallback>
                  <p:oleObj name="Equation" r:id="rId7" imgW="6350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438400"/>
                          <a:ext cx="1088571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459163" y="533400"/>
          <a:ext cx="49990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31" name="Equation" r:id="rId9" imgW="2603500" imgH="635000" progId="Equation.3">
                  <p:embed/>
                </p:oleObj>
              </mc:Choice>
              <mc:Fallback>
                <p:oleObj name="Equation" r:id="rId9" imgW="2603500" imgH="63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533400"/>
                        <a:ext cx="499903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343400" y="3962400"/>
          <a:ext cx="3424238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32" name="Equation" r:id="rId11" imgW="1854200" imgH="939800" progId="Equation.3">
                  <p:embed/>
                </p:oleObj>
              </mc:Choice>
              <mc:Fallback>
                <p:oleObj name="Equation" r:id="rId11" imgW="1854200" imgH="93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3424238" cy="173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0" y="2209800"/>
            <a:ext cx="1676400" cy="1295400"/>
            <a:chOff x="4572000" y="2209800"/>
            <a:chExt cx="1676400" cy="1295400"/>
          </a:xfrm>
        </p:grpSpPr>
        <p:sp>
          <p:nvSpPr>
            <p:cNvPr id="17" name="Rounded Rectangle 16"/>
            <p:cNvSpPr/>
            <p:nvPr/>
          </p:nvSpPr>
          <p:spPr>
            <a:xfrm>
              <a:off x="4572000" y="2209800"/>
              <a:ext cx="1676400" cy="12954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107525" name="Object 5"/>
            <p:cNvGraphicFramePr>
              <a:graphicFrameLocks noChangeAspect="1"/>
            </p:cNvGraphicFramePr>
            <p:nvPr/>
          </p:nvGraphicFramePr>
          <p:xfrm>
            <a:off x="4724400" y="2362199"/>
            <a:ext cx="1295400" cy="942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33" name="Equation" r:id="rId13" imgW="558800" imgH="406400" progId="Equation.3">
                    <p:embed/>
                  </p:oleObj>
                </mc:Choice>
                <mc:Fallback>
                  <p:oleObj name="Equation" r:id="rId13" imgW="558800" imgH="40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362199"/>
                          <a:ext cx="1295400" cy="9421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47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Example (Continued)</a:t>
            </a:r>
          </a:p>
        </p:txBody>
      </p:sp>
      <p:sp>
        <p:nvSpPr>
          <p:cNvPr id="109573" name="Rectangle 8"/>
          <p:cNvSpPr>
            <a:spLocks noChangeArrowheads="1"/>
          </p:cNvSpPr>
          <p:nvPr/>
        </p:nvSpPr>
        <p:spPr bwMode="auto">
          <a:xfrm>
            <a:off x="457200" y="4953000"/>
            <a:ext cx="8105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CE342D"/>
                </a:solidFill>
                <a:latin typeface="Goudy Old Style" charset="0"/>
              </a:rPr>
              <a:t>The electric field vector is given by the red arrow.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48200" y="1295400"/>
            <a:ext cx="4078288" cy="3644900"/>
            <a:chOff x="112364" y="2133600"/>
            <a:chExt cx="4078636" cy="3644900"/>
          </a:xfrm>
        </p:grpSpPr>
        <p:pic>
          <p:nvPicPr>
            <p:cNvPr id="109575" name="Picture 9" descr="FigureOneCharge03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64" y="2133600"/>
              <a:ext cx="4078636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9571" name="Object 3"/>
            <p:cNvGraphicFramePr>
              <a:graphicFrameLocks noChangeAspect="1"/>
            </p:cNvGraphicFramePr>
            <p:nvPr/>
          </p:nvGraphicFramePr>
          <p:xfrm>
            <a:off x="609600" y="2438400"/>
            <a:ext cx="1088571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724" name="Equation" r:id="rId5" imgW="635000" imgH="177800" progId="Equation.3">
                    <p:embed/>
                  </p:oleObj>
                </mc:Choice>
                <mc:Fallback>
                  <p:oleObj name="Equation" r:id="rId5" imgW="6350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438400"/>
                          <a:ext cx="1088571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81000" y="1371600"/>
          <a:ext cx="38385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25" name="Equation" r:id="rId7" imgW="1816100" imgH="1117600" progId="Equation.3">
                  <p:embed/>
                </p:oleObj>
              </mc:Choice>
              <mc:Fallback>
                <p:oleObj name="Equation" r:id="rId7" imgW="1816100" imgH="1117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383857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>
                <a:ea typeface="+mj-ea"/>
                <a:cs typeface="+mj-cs"/>
              </a:rPr>
              <a:t>The strategy in finding the electric field vector</a:t>
            </a:r>
            <a:endParaRPr lang="en-US">
              <a:ea typeface="+mj-ea"/>
              <a:cs typeface="+mj-cs"/>
            </a:endParaRP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543722" y="1143000"/>
          <a:ext cx="697422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3" name="Equation" r:id="rId4" imgW="3416300" imgH="1828800" progId="">
                  <p:embed/>
                </p:oleObj>
              </mc:Choice>
              <mc:Fallback>
                <p:oleObj name="Equation" r:id="rId4" imgW="3416300" imgH="182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22" y="1143000"/>
                        <a:ext cx="697422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+mj-ea"/>
                <a:cs typeface="+mj-cs"/>
              </a:rPr>
              <a:t>Electric Charge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zh-CN" sz="2400" dirty="0">
                <a:latin typeface="+mn-lt"/>
              </a:rPr>
              <a:t>Electric charge is one of the fundamental attributes of the particles of which matter is made.</a:t>
            </a:r>
          </a:p>
        </p:txBody>
      </p:sp>
      <p:pic>
        <p:nvPicPr>
          <p:cNvPr id="9" name="Picture 8" descr="21_Figure03-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57400"/>
            <a:ext cx="2617079" cy="460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05200" y="2057401"/>
          <a:ext cx="172570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5" imgW="977900" imgH="647700" progId="Equation.3">
                  <p:embed/>
                </p:oleObj>
              </mc:Choice>
              <mc:Fallback>
                <p:oleObj name="Equation" r:id="rId5" imgW="977900" imgH="647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1"/>
                        <a:ext cx="172570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563563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Find the unit vectors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76600" y="914400"/>
            <a:ext cx="5638800" cy="5418138"/>
            <a:chOff x="457200" y="1143000"/>
            <a:chExt cx="5638800" cy="5418064"/>
          </a:xfrm>
        </p:grpSpPr>
        <p:pic>
          <p:nvPicPr>
            <p:cNvPr id="117771" name="Picture 4" descr="R Vector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143000"/>
              <a:ext cx="5638800" cy="541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7763" name="Object 3"/>
            <p:cNvGraphicFramePr>
              <a:graphicFrameLocks noChangeAspect="1"/>
            </p:cNvGraphicFramePr>
            <p:nvPr/>
          </p:nvGraphicFramePr>
          <p:xfrm>
            <a:off x="4495800" y="1600200"/>
            <a:ext cx="32131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95" name="Equation" r:id="rId4" imgW="139700" imgH="127000" progId="Equation.3">
                    <p:embed/>
                  </p:oleObj>
                </mc:Choice>
                <mc:Fallback>
                  <p:oleObj name="Equation" r:id="rId4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600200"/>
                          <a:ext cx="32131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64" name="Object 4"/>
            <p:cNvGraphicFramePr>
              <a:graphicFrameLocks noChangeAspect="1"/>
            </p:cNvGraphicFramePr>
            <p:nvPr/>
          </p:nvGraphicFramePr>
          <p:xfrm>
            <a:off x="2376488" y="2286000"/>
            <a:ext cx="290512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96" name="Equation" r:id="rId6" imgW="127000" imgH="127000" progId="Equation.3">
                    <p:embed/>
                  </p:oleObj>
                </mc:Choice>
                <mc:Fallback>
                  <p:oleObj name="Equation" r:id="rId6" imgW="1270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488" y="2286000"/>
                          <a:ext cx="290512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65" name="Object 5"/>
            <p:cNvGraphicFramePr>
              <a:graphicFrameLocks noChangeAspect="1"/>
            </p:cNvGraphicFramePr>
            <p:nvPr/>
          </p:nvGraphicFramePr>
          <p:xfrm>
            <a:off x="1371600" y="2819400"/>
            <a:ext cx="3206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97" name="Equation" r:id="rId8" imgW="139700" imgH="127000" progId="Equation.3">
                    <p:embed/>
                  </p:oleObj>
                </mc:Choice>
                <mc:Fallback>
                  <p:oleObj name="Equation" r:id="rId8" imgW="139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2819400"/>
                          <a:ext cx="3206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66" name="Object 6"/>
            <p:cNvGraphicFramePr>
              <a:graphicFrameLocks noChangeAspect="1"/>
            </p:cNvGraphicFramePr>
            <p:nvPr/>
          </p:nvGraphicFramePr>
          <p:xfrm>
            <a:off x="1828800" y="4953000"/>
            <a:ext cx="3206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98" name="Equation" r:id="rId10" imgW="139700" imgH="127000" progId="Equation.3">
                    <p:embed/>
                  </p:oleObj>
                </mc:Choice>
                <mc:Fallback>
                  <p:oleObj name="Equation" r:id="rId10" imgW="139700" imgH="127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953000"/>
                          <a:ext cx="32067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67" name="Object 7"/>
            <p:cNvGraphicFramePr>
              <a:graphicFrameLocks noChangeAspect="1"/>
            </p:cNvGraphicFramePr>
            <p:nvPr/>
          </p:nvGraphicFramePr>
          <p:xfrm>
            <a:off x="4405313" y="4953000"/>
            <a:ext cx="34925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99" name="Equation" r:id="rId12" imgW="152400" imgH="127000" progId="Equation.3">
                    <p:embed/>
                  </p:oleObj>
                </mc:Choice>
                <mc:Fallback>
                  <p:oleObj name="Equation" r:id="rId12" imgW="152400" imgH="1270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313" y="4953000"/>
                          <a:ext cx="34925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68" name="Object 8"/>
            <p:cNvGraphicFramePr>
              <a:graphicFrameLocks noChangeAspect="1"/>
            </p:cNvGraphicFramePr>
            <p:nvPr/>
          </p:nvGraphicFramePr>
          <p:xfrm>
            <a:off x="3048000" y="3886200"/>
            <a:ext cx="281214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600" name="Equation" r:id="rId14" imgW="127000" imgH="177800" progId="Equation.3">
                    <p:embed/>
                  </p:oleObj>
                </mc:Choice>
                <mc:Fallback>
                  <p:oleObj name="Equation" r:id="rId14" imgW="1270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3886200"/>
                          <a:ext cx="281214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04800" y="1066800"/>
          <a:ext cx="24384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1" name="Equation" r:id="rId16" imgW="1219200" imgH="1358900" progId="Equation.3">
                  <p:embed/>
                </p:oleObj>
              </mc:Choice>
              <mc:Fallback>
                <p:oleObj name="Equation" r:id="rId16" imgW="1219200" imgH="1358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24384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Warnings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4450" y="1266825"/>
          <a:ext cx="8870950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2" name="Equation" r:id="rId4" imgW="3822700" imgH="1155700" progId="">
                  <p:embed/>
                </p:oleObj>
              </mc:Choice>
              <mc:Fallback>
                <p:oleObj name="Equation" r:id="rId4" imgW="3822700" imgH="1155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266825"/>
                        <a:ext cx="8870950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48200" y="4191000"/>
            <a:ext cx="4078288" cy="1981200"/>
            <a:chOff x="4648200" y="4191000"/>
            <a:chExt cx="4078636" cy="1981200"/>
          </a:xfrm>
        </p:grpSpPr>
        <p:pic>
          <p:nvPicPr>
            <p:cNvPr id="114694" name="Picture 10" descr="FigureOneCharge03.jpg"/>
            <p:cNvPicPr>
              <a:picLocks noChangeAspect="1"/>
            </p:cNvPicPr>
            <p:nvPr/>
          </p:nvPicPr>
          <p:blipFill>
            <a:blip r:embed="rId6"/>
            <a:srcRect t="12544" b="33101"/>
            <a:stretch>
              <a:fillRect/>
            </a:stretch>
          </p:blipFill>
          <p:spPr bwMode="auto">
            <a:xfrm>
              <a:off x="4648200" y="4191000"/>
              <a:ext cx="4078636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4691" name="Object 3"/>
            <p:cNvGraphicFramePr>
              <a:graphicFrameLocks noChangeAspect="1"/>
            </p:cNvGraphicFramePr>
            <p:nvPr/>
          </p:nvGraphicFramePr>
          <p:xfrm>
            <a:off x="5029200" y="4724400"/>
            <a:ext cx="1088571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33" name="Equation" r:id="rId7" imgW="635000" imgH="177800" progId="Equation.3">
                    <p:embed/>
                  </p:oleObj>
                </mc:Choice>
                <mc:Fallback>
                  <p:oleObj name="Equation" r:id="rId7" imgW="6350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724400"/>
                          <a:ext cx="1088571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Example - Two Charges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1828800" y="1447800"/>
            <a:ext cx="3943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Goudy Old Style" charset="0"/>
              </a:rPr>
              <a:t>See supplementary notes</a:t>
            </a:r>
          </a:p>
        </p:txBody>
      </p:sp>
      <p:pic>
        <p:nvPicPr>
          <p:cNvPr id="116740" name="Picture 4" descr="FigureTwoCharge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4648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More about </a:t>
            </a:r>
            <a:r>
              <a:rPr lang="en-US" i="1" dirty="0" err="1">
                <a:ea typeface="+mj-ea"/>
                <a:cs typeface="+mj-cs"/>
              </a:rPr>
              <a:t>r</a:t>
            </a:r>
            <a:r>
              <a:rPr lang="en-US" dirty="0"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0188" y="1035177"/>
          <a:ext cx="7161212" cy="41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0" name="Equation" r:id="rId4" imgW="3517900" imgH="203200" progId="">
                  <p:embed/>
                </p:oleObj>
              </mc:Choice>
              <mc:Fallback>
                <p:oleObj name="Equation" r:id="rId4" imgW="35179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035177"/>
                        <a:ext cx="7161212" cy="412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Line 5"/>
          <p:cNvSpPr>
            <a:spLocks noChangeShapeType="1"/>
          </p:cNvSpPr>
          <p:nvPr/>
        </p:nvSpPr>
        <p:spPr bwMode="auto">
          <a:xfrm flipV="1">
            <a:off x="914400" y="2514600"/>
            <a:ext cx="1524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2" name="Line 6"/>
          <p:cNvSpPr>
            <a:spLocks noChangeShapeType="1"/>
          </p:cNvSpPr>
          <p:nvPr/>
        </p:nvSpPr>
        <p:spPr bwMode="auto">
          <a:xfrm>
            <a:off x="2286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3" name="Rectangle 7"/>
          <p:cNvSpPr>
            <a:spLocks noChangeArrowheads="1"/>
          </p:cNvSpPr>
          <p:nvPr/>
        </p:nvSpPr>
        <p:spPr bwMode="auto">
          <a:xfrm>
            <a:off x="1219200" y="3200400"/>
            <a:ext cx="510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>
                <a:latin typeface="Symbol" pitchFamily="-109" charset="2"/>
                <a:sym typeface="Symbol" pitchFamily="-109" charset="2"/>
              </a:rPr>
              <a:t>θ</a:t>
            </a:r>
            <a:endParaRPr lang="en-US" i="1" dirty="0">
              <a:latin typeface="Symbol" pitchFamily="-109" charset="2"/>
              <a:sym typeface="Symbol" pitchFamily="-109" charset="2"/>
            </a:endParaRPr>
          </a:p>
        </p:txBody>
      </p:sp>
      <p:sp>
        <p:nvSpPr>
          <p:cNvPr id="131084" name="Line 8"/>
          <p:cNvSpPr>
            <a:spLocks noChangeShapeType="1"/>
          </p:cNvSpPr>
          <p:nvPr/>
        </p:nvSpPr>
        <p:spPr bwMode="auto">
          <a:xfrm flipH="1" flipV="1">
            <a:off x="4267200" y="2514600"/>
            <a:ext cx="1524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5" name="Line 9"/>
          <p:cNvSpPr>
            <a:spLocks noChangeShapeType="1"/>
          </p:cNvSpPr>
          <p:nvPr/>
        </p:nvSpPr>
        <p:spPr bwMode="auto">
          <a:xfrm>
            <a:off x="39624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6" name="Rectangle 10"/>
          <p:cNvSpPr>
            <a:spLocks noChangeArrowheads="1"/>
          </p:cNvSpPr>
          <p:nvPr/>
        </p:nvSpPr>
        <p:spPr bwMode="auto">
          <a:xfrm>
            <a:off x="4953000" y="3200400"/>
            <a:ext cx="510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>
                <a:latin typeface="Symbol" pitchFamily="-109" charset="2"/>
                <a:sym typeface="Symbol" pitchFamily="-109" charset="2"/>
              </a:rPr>
              <a:t>θ</a:t>
            </a:r>
            <a:endParaRPr lang="en-US" i="1" dirty="0" smtClean="0">
              <a:latin typeface="Symbol" pitchFamily="-109" charset="2"/>
              <a:sym typeface="Symbol" pitchFamily="-109" charset="2"/>
            </a:endParaRPr>
          </a:p>
        </p:txBody>
      </p:sp>
      <p:sp>
        <p:nvSpPr>
          <p:cNvPr id="131087" name="Line 11"/>
          <p:cNvSpPr>
            <a:spLocks noChangeShapeType="1"/>
          </p:cNvSpPr>
          <p:nvPr/>
        </p:nvSpPr>
        <p:spPr bwMode="auto">
          <a:xfrm rot="16200000" flipV="1">
            <a:off x="7543800" y="2400300"/>
            <a:ext cx="1524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8" name="Line 12"/>
          <p:cNvSpPr>
            <a:spLocks noChangeShapeType="1"/>
          </p:cNvSpPr>
          <p:nvPr/>
        </p:nvSpPr>
        <p:spPr bwMode="auto">
          <a:xfrm rot="-5400000">
            <a:off x="80010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31089" name="Rectangle 14"/>
          <p:cNvSpPr>
            <a:spLocks noChangeArrowheads="1"/>
          </p:cNvSpPr>
          <p:nvPr/>
        </p:nvSpPr>
        <p:spPr bwMode="auto">
          <a:xfrm>
            <a:off x="8420100" y="2803525"/>
            <a:ext cx="510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 smtClean="0">
                <a:latin typeface="Symbol" pitchFamily="-109" charset="2"/>
                <a:sym typeface="Symbol" pitchFamily="-109" charset="2"/>
              </a:rPr>
              <a:t>θ</a:t>
            </a:r>
            <a:endParaRPr lang="en-US" i="1" dirty="0" smtClean="0">
              <a:latin typeface="Symbol" pitchFamily="-109" charset="2"/>
              <a:sym typeface="Symbol" pitchFamily="-109" charset="2"/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304800" y="3962400"/>
          <a:ext cx="28194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1" name="Equation" r:id="rId6" imgW="1117600" imgH="241300" progId="">
                  <p:embed/>
                </p:oleObj>
              </mc:Choice>
              <mc:Fallback>
                <p:oleObj name="Equation" r:id="rId6" imgW="11176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8194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3444875" y="1981200"/>
          <a:ext cx="31083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2" name="Equation" r:id="rId8" imgW="1231900" imgH="241300" progId="">
                  <p:embed/>
                </p:oleObj>
              </mc:Choice>
              <mc:Fallback>
                <p:oleObj name="Equation" r:id="rId8" imgW="12319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1981200"/>
                        <a:ext cx="31083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5943600" y="4038600"/>
          <a:ext cx="31083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3" name="Equation" r:id="rId10" imgW="1231900" imgH="241300" progId="">
                  <p:embed/>
                </p:oleObj>
              </mc:Choice>
              <mc:Fallback>
                <p:oleObj name="Equation" r:id="rId10" imgW="12319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038600"/>
                        <a:ext cx="31083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101381" name="Oval 3"/>
          <p:cNvSpPr>
            <a:spLocks noChangeArrowheads="1"/>
          </p:cNvSpPr>
          <p:nvPr/>
        </p:nvSpPr>
        <p:spPr bwMode="auto">
          <a:xfrm>
            <a:off x="1676400" y="19970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1382" name="Oval 4"/>
          <p:cNvSpPr>
            <a:spLocks noChangeArrowheads="1"/>
          </p:cNvSpPr>
          <p:nvPr/>
        </p:nvSpPr>
        <p:spPr bwMode="auto">
          <a:xfrm>
            <a:off x="7239000" y="19970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1383" name="Line 5"/>
          <p:cNvSpPr>
            <a:spLocks noChangeShapeType="1"/>
          </p:cNvSpPr>
          <p:nvPr/>
        </p:nvSpPr>
        <p:spPr bwMode="auto">
          <a:xfrm>
            <a:off x="2057400" y="2911475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1384" name="Line 6"/>
          <p:cNvSpPr>
            <a:spLocks noChangeShapeType="1"/>
          </p:cNvSpPr>
          <p:nvPr/>
        </p:nvSpPr>
        <p:spPr bwMode="auto">
          <a:xfrm>
            <a:off x="5638800" y="2911475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3581400" y="2911475"/>
            <a:ext cx="10529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4 cm</a:t>
            </a:r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6330950" y="2822575"/>
            <a:ext cx="10529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3 cm</a:t>
            </a:r>
          </a:p>
        </p:txBody>
      </p:sp>
      <p:sp>
        <p:nvSpPr>
          <p:cNvPr id="101387" name="Rectangle 9"/>
          <p:cNvSpPr>
            <a:spLocks noChangeArrowheads="1"/>
          </p:cNvSpPr>
          <p:nvPr/>
        </p:nvSpPr>
        <p:spPr bwMode="auto">
          <a:xfrm>
            <a:off x="1768475" y="1981200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1</a:t>
            </a:r>
            <a:endParaRPr lang="en-US" sz="3500" dirty="0">
              <a:latin typeface="Goudy Old Style"/>
            </a:endParaRPr>
          </a:p>
        </p:txBody>
      </p:sp>
      <p:sp>
        <p:nvSpPr>
          <p:cNvPr id="101388" name="Rectangle 10"/>
          <p:cNvSpPr>
            <a:spLocks noChangeArrowheads="1"/>
          </p:cNvSpPr>
          <p:nvPr/>
        </p:nvSpPr>
        <p:spPr bwMode="auto">
          <a:xfrm>
            <a:off x="7331075" y="1997075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2</a:t>
            </a:r>
            <a:endParaRPr lang="en-US" sz="3500" dirty="0">
              <a:latin typeface="Goudy Old Style"/>
            </a:endParaRPr>
          </a:p>
        </p:txBody>
      </p:sp>
      <p:sp>
        <p:nvSpPr>
          <p:cNvPr id="101389" name="Oval 11"/>
          <p:cNvSpPr>
            <a:spLocks noChangeArrowheads="1"/>
          </p:cNvSpPr>
          <p:nvPr/>
        </p:nvSpPr>
        <p:spPr bwMode="auto">
          <a:xfrm>
            <a:off x="5562600" y="230187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1390" name="Rectangle 12"/>
          <p:cNvSpPr>
            <a:spLocks noChangeArrowheads="1"/>
          </p:cNvSpPr>
          <p:nvPr/>
        </p:nvSpPr>
        <p:spPr bwMode="auto">
          <a:xfrm>
            <a:off x="5410200" y="1752600"/>
            <a:ext cx="4222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P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706438" y="3521075"/>
          <a:ext cx="651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7" name="Equation" r:id="rId4" imgW="1943100" imgH="228600" progId="">
                  <p:embed/>
                </p:oleObj>
              </mc:Choice>
              <mc:Fallback>
                <p:oleObj name="Equation" r:id="rId4" imgW="19431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521075"/>
                        <a:ext cx="651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1" name="Rectangle 14"/>
          <p:cNvSpPr>
            <a:spLocks noChangeArrowheads="1"/>
          </p:cNvSpPr>
          <p:nvPr/>
        </p:nvSpPr>
        <p:spPr bwMode="auto">
          <a:xfrm>
            <a:off x="381000" y="1143000"/>
            <a:ext cx="482889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Find the E field at point 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3528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Solution</a:t>
            </a:r>
          </a:p>
        </p:txBody>
      </p:sp>
      <p:sp>
        <p:nvSpPr>
          <p:cNvPr id="103436" name="Oval 3"/>
          <p:cNvSpPr>
            <a:spLocks noChangeArrowheads="1"/>
          </p:cNvSpPr>
          <p:nvPr/>
        </p:nvSpPr>
        <p:spPr bwMode="auto">
          <a:xfrm>
            <a:off x="3717925" y="30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3437" name="Oval 4"/>
          <p:cNvSpPr>
            <a:spLocks noChangeArrowheads="1"/>
          </p:cNvSpPr>
          <p:nvPr/>
        </p:nvSpPr>
        <p:spPr bwMode="auto">
          <a:xfrm>
            <a:off x="8305800" y="288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3438" name="Line 5"/>
          <p:cNvSpPr>
            <a:spLocks noChangeShapeType="1"/>
          </p:cNvSpPr>
          <p:nvPr/>
        </p:nvSpPr>
        <p:spPr bwMode="auto">
          <a:xfrm flipV="1">
            <a:off x="4343400" y="1828800"/>
            <a:ext cx="23622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3439" name="Line 6"/>
          <p:cNvSpPr>
            <a:spLocks noChangeShapeType="1"/>
          </p:cNvSpPr>
          <p:nvPr/>
        </p:nvSpPr>
        <p:spPr bwMode="auto">
          <a:xfrm>
            <a:off x="6705600" y="1828800"/>
            <a:ext cx="1495425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3440" name="Rectangle 7"/>
          <p:cNvSpPr>
            <a:spLocks noChangeArrowheads="1"/>
          </p:cNvSpPr>
          <p:nvPr/>
        </p:nvSpPr>
        <p:spPr bwMode="auto">
          <a:xfrm>
            <a:off x="4648200" y="1828800"/>
            <a:ext cx="10529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4 cm</a:t>
            </a:r>
          </a:p>
        </p:txBody>
      </p:sp>
      <p:sp>
        <p:nvSpPr>
          <p:cNvPr id="103441" name="Rectangle 8"/>
          <p:cNvSpPr>
            <a:spLocks noChangeArrowheads="1"/>
          </p:cNvSpPr>
          <p:nvPr/>
        </p:nvSpPr>
        <p:spPr bwMode="auto">
          <a:xfrm>
            <a:off x="6934200" y="1844675"/>
            <a:ext cx="10529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3 cm</a:t>
            </a:r>
          </a:p>
        </p:txBody>
      </p:sp>
      <p:sp>
        <p:nvSpPr>
          <p:cNvPr id="103442" name="Rectangle 9"/>
          <p:cNvSpPr>
            <a:spLocks noChangeArrowheads="1"/>
          </p:cNvSpPr>
          <p:nvPr/>
        </p:nvSpPr>
        <p:spPr bwMode="auto">
          <a:xfrm>
            <a:off x="3810000" y="288925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1</a:t>
            </a:r>
            <a:endParaRPr lang="en-US" sz="3500" dirty="0">
              <a:latin typeface="Goudy Old Style"/>
            </a:endParaRPr>
          </a:p>
        </p:txBody>
      </p:sp>
      <p:sp>
        <p:nvSpPr>
          <p:cNvPr id="103443" name="Rectangle 10"/>
          <p:cNvSpPr>
            <a:spLocks noChangeArrowheads="1"/>
          </p:cNvSpPr>
          <p:nvPr/>
        </p:nvSpPr>
        <p:spPr bwMode="auto">
          <a:xfrm>
            <a:off x="8397875" y="288925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2</a:t>
            </a:r>
            <a:endParaRPr lang="en-US" sz="3500" dirty="0">
              <a:latin typeface="Goudy Old Style"/>
            </a:endParaRPr>
          </a:p>
        </p:txBody>
      </p:sp>
      <p:sp>
        <p:nvSpPr>
          <p:cNvPr id="103444" name="Oval 11"/>
          <p:cNvSpPr>
            <a:spLocks noChangeArrowheads="1"/>
          </p:cNvSpPr>
          <p:nvPr/>
        </p:nvSpPr>
        <p:spPr bwMode="auto">
          <a:xfrm>
            <a:off x="6629400" y="59372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3445" name="Rectangle 12"/>
          <p:cNvSpPr>
            <a:spLocks noChangeArrowheads="1"/>
          </p:cNvSpPr>
          <p:nvPr/>
        </p:nvSpPr>
        <p:spPr bwMode="auto">
          <a:xfrm>
            <a:off x="6477000" y="44450"/>
            <a:ext cx="4222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P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5181600" y="2317750"/>
          <a:ext cx="3657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3" name="Equation" r:id="rId4" imgW="1943100" imgH="228600" progId="">
                  <p:embed/>
                </p:oleObj>
              </mc:Choice>
              <mc:Fallback>
                <p:oleObj name="Equation" r:id="rId4" imgW="19431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17750"/>
                        <a:ext cx="36576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71" name="Object 3"/>
          <p:cNvGraphicFramePr>
            <a:graphicFrameLocks noChangeAspect="1"/>
          </p:cNvGraphicFramePr>
          <p:nvPr/>
        </p:nvGraphicFramePr>
        <p:xfrm>
          <a:off x="304800" y="1905000"/>
          <a:ext cx="59340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4" name="Equation" r:id="rId6" imgW="2717800" imgH="889000" progId="">
                  <p:embed/>
                </p:oleObj>
              </mc:Choice>
              <mc:Fallback>
                <p:oleObj name="Equation" r:id="rId6" imgW="2717800" imgH="889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593407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72200" y="609600"/>
            <a:ext cx="1447800" cy="488950"/>
            <a:chOff x="3888" y="384"/>
            <a:chExt cx="912" cy="308"/>
          </a:xfrm>
        </p:grpSpPr>
        <p:sp>
          <p:nvSpPr>
            <p:cNvPr id="103454" name="Line 20"/>
            <p:cNvSpPr>
              <a:spLocks noChangeShapeType="1"/>
            </p:cNvSpPr>
            <p:nvPr/>
          </p:nvSpPr>
          <p:spPr bwMode="auto">
            <a:xfrm>
              <a:off x="4224" y="576"/>
              <a:ext cx="576" cy="0"/>
            </a:xfrm>
            <a:prstGeom prst="line">
              <a:avLst/>
            </a:prstGeom>
            <a:noFill/>
            <a:ln w="76200">
              <a:solidFill>
                <a:srgbClr val="00C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103434" name="Object 10"/>
            <p:cNvGraphicFramePr>
              <a:graphicFrameLocks noChangeAspect="1"/>
            </p:cNvGraphicFramePr>
            <p:nvPr/>
          </p:nvGraphicFramePr>
          <p:xfrm>
            <a:off x="3888" y="384"/>
            <a:ext cx="240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15" name="Equation" r:id="rId8" imgW="177800" imgH="228600" progId="">
                    <p:embed/>
                  </p:oleObj>
                </mc:Choice>
                <mc:Fallback>
                  <p:oleObj name="Equation" r:id="rId8" imgW="1778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84"/>
                          <a:ext cx="240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159500" y="1035050"/>
            <a:ext cx="1993900" cy="488950"/>
            <a:chOff x="3880" y="652"/>
            <a:chExt cx="1256" cy="308"/>
          </a:xfrm>
        </p:grpSpPr>
        <p:sp>
          <p:nvSpPr>
            <p:cNvPr id="103453" name="Line 21"/>
            <p:cNvSpPr>
              <a:spLocks noChangeShapeType="1"/>
            </p:cNvSpPr>
            <p:nvPr/>
          </p:nvSpPr>
          <p:spPr bwMode="auto">
            <a:xfrm>
              <a:off x="4224" y="816"/>
              <a:ext cx="912" cy="0"/>
            </a:xfrm>
            <a:prstGeom prst="line">
              <a:avLst/>
            </a:prstGeom>
            <a:noFill/>
            <a:ln w="76200">
              <a:solidFill>
                <a:srgbClr val="00C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graphicFrame>
          <p:nvGraphicFramePr>
            <p:cNvPr id="103433" name="Object 9"/>
            <p:cNvGraphicFramePr>
              <a:graphicFrameLocks noChangeAspect="1"/>
            </p:cNvGraphicFramePr>
            <p:nvPr/>
          </p:nvGraphicFramePr>
          <p:xfrm>
            <a:off x="3880" y="652"/>
            <a:ext cx="257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16" name="Equation" r:id="rId10" imgW="190500" imgH="228600" progId="">
                    <p:embed/>
                  </p:oleObj>
                </mc:Choice>
                <mc:Fallback>
                  <p:oleObj name="Equation" r:id="rId10" imgW="190500" imgH="2286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0" y="652"/>
                          <a:ext cx="257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5484" name="Object 4"/>
          <p:cNvGraphicFramePr>
            <a:graphicFrameLocks noChangeAspect="1"/>
          </p:cNvGraphicFramePr>
          <p:nvPr/>
        </p:nvGraphicFramePr>
        <p:xfrm>
          <a:off x="228600" y="3886200"/>
          <a:ext cx="61595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7" name="Equation" r:id="rId12" imgW="2959100" imgH="889000" progId="">
                  <p:embed/>
                </p:oleObj>
              </mc:Choice>
              <mc:Fallback>
                <p:oleObj name="Equation" r:id="rId12" imgW="2959100" imgH="88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86200"/>
                        <a:ext cx="6159500" cy="185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81000" y="92075"/>
            <a:ext cx="7924800" cy="1608138"/>
            <a:chOff x="240" y="58"/>
            <a:chExt cx="4992" cy="1013"/>
          </a:xfrm>
        </p:grpSpPr>
        <p:grpSp>
          <p:nvGrpSpPr>
            <p:cNvPr id="103449" name="Group 27"/>
            <p:cNvGrpSpPr>
              <a:grpSpLocks/>
            </p:cNvGrpSpPr>
            <p:nvPr/>
          </p:nvGrpSpPr>
          <p:grpSpPr bwMode="auto">
            <a:xfrm>
              <a:off x="2774" y="58"/>
              <a:ext cx="768" cy="336"/>
              <a:chOff x="2774" y="58"/>
              <a:chExt cx="768" cy="336"/>
            </a:xfrm>
          </p:grpSpPr>
          <p:sp>
            <p:nvSpPr>
              <p:cNvPr id="103452" name="Line 16"/>
              <p:cNvSpPr>
                <a:spLocks noChangeShapeType="1"/>
              </p:cNvSpPr>
              <p:nvPr/>
            </p:nvSpPr>
            <p:spPr bwMode="auto">
              <a:xfrm>
                <a:off x="2774" y="394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aphicFrame>
            <p:nvGraphicFramePr>
              <p:cNvPr id="103432" name="Object 8"/>
              <p:cNvGraphicFramePr>
                <a:graphicFrameLocks noChangeAspect="1"/>
              </p:cNvGraphicFramePr>
              <p:nvPr/>
            </p:nvGraphicFramePr>
            <p:xfrm>
              <a:off x="2966" y="58"/>
              <a:ext cx="193" cy="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18" name="Equation" r:id="rId14" imgW="127000" imgH="203200" progId="">
                      <p:embed/>
                    </p:oleObj>
                  </mc:Choice>
                  <mc:Fallback>
                    <p:oleObj name="Equation" r:id="rId14" imgW="127000" imgH="2032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6" y="58"/>
                            <a:ext cx="193" cy="3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3450" name="Group 26"/>
            <p:cNvGrpSpPr>
              <a:grpSpLocks/>
            </p:cNvGrpSpPr>
            <p:nvPr/>
          </p:nvGrpSpPr>
          <p:grpSpPr bwMode="auto">
            <a:xfrm>
              <a:off x="4464" y="76"/>
              <a:ext cx="768" cy="308"/>
              <a:chOff x="4464" y="76"/>
              <a:chExt cx="768" cy="308"/>
            </a:xfrm>
          </p:grpSpPr>
          <p:sp>
            <p:nvSpPr>
              <p:cNvPr id="103451" name="Line 17"/>
              <p:cNvSpPr>
                <a:spLocks noChangeShapeType="1"/>
              </p:cNvSpPr>
              <p:nvPr/>
            </p:nvSpPr>
            <p:spPr bwMode="auto">
              <a:xfrm flipH="1">
                <a:off x="4464" y="384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udy Old Style"/>
                </a:endParaRPr>
              </a:p>
            </p:txBody>
          </p:sp>
          <p:graphicFrame>
            <p:nvGraphicFramePr>
              <p:cNvPr id="103431" name="Object 7"/>
              <p:cNvGraphicFramePr>
                <a:graphicFrameLocks noChangeAspect="1"/>
              </p:cNvGraphicFramePr>
              <p:nvPr/>
            </p:nvGraphicFramePr>
            <p:xfrm>
              <a:off x="4839" y="76"/>
              <a:ext cx="212" cy="3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19" name="Equation" r:id="rId16" imgW="139700" imgH="203200" progId="">
                      <p:embed/>
                    </p:oleObj>
                  </mc:Choice>
                  <mc:Fallback>
                    <p:oleObj name="Equation" r:id="rId16" imgW="139700" imgH="20320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9" y="76"/>
                            <a:ext cx="212" cy="3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3430" name="Object 6"/>
            <p:cNvGraphicFramePr>
              <a:graphicFrameLocks noChangeAspect="1"/>
            </p:cNvGraphicFramePr>
            <p:nvPr/>
          </p:nvGraphicFramePr>
          <p:xfrm>
            <a:off x="240" y="720"/>
            <a:ext cx="1200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20" name="Equation" r:id="rId18" imgW="825500" imgH="241300" progId="">
                    <p:embed/>
                  </p:oleObj>
                </mc:Choice>
                <mc:Fallback>
                  <p:oleObj name="Equation" r:id="rId18" imgW="825500" imgH="2413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720"/>
                          <a:ext cx="1200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5486" name="Object 5"/>
          <p:cNvGraphicFramePr>
            <a:graphicFrameLocks noChangeAspect="1"/>
          </p:cNvGraphicFramePr>
          <p:nvPr/>
        </p:nvGraphicFramePr>
        <p:xfrm>
          <a:off x="304800" y="5867400"/>
          <a:ext cx="8305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1" name="Equation" r:id="rId20" imgW="3733800" imgH="241300" progId="">
                  <p:embed/>
                </p:oleObj>
              </mc:Choice>
              <mc:Fallback>
                <p:oleObj name="Equation" r:id="rId20" imgW="37338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67400"/>
                        <a:ext cx="8305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2514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107524" name="Oval 3"/>
          <p:cNvSpPr>
            <a:spLocks noChangeArrowheads="1"/>
          </p:cNvSpPr>
          <p:nvPr/>
        </p:nvSpPr>
        <p:spPr bwMode="auto">
          <a:xfrm>
            <a:off x="16002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7525" name="Oval 4"/>
          <p:cNvSpPr>
            <a:spLocks noChangeArrowheads="1"/>
          </p:cNvSpPr>
          <p:nvPr/>
        </p:nvSpPr>
        <p:spPr bwMode="auto">
          <a:xfrm>
            <a:off x="71628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81200" y="4038603"/>
            <a:ext cx="5638800" cy="706438"/>
            <a:chOff x="1248" y="2544"/>
            <a:chExt cx="3552" cy="445"/>
          </a:xfrm>
        </p:grpSpPr>
        <p:sp>
          <p:nvSpPr>
            <p:cNvPr id="107534" name="Line 5"/>
            <p:cNvSpPr>
              <a:spLocks noChangeShapeType="1"/>
            </p:cNvSpPr>
            <p:nvPr/>
          </p:nvSpPr>
          <p:spPr bwMode="auto">
            <a:xfrm flipV="1">
              <a:off x="1248" y="2592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107535" name="Line 6"/>
            <p:cNvSpPr>
              <a:spLocks noChangeShapeType="1"/>
            </p:cNvSpPr>
            <p:nvPr/>
          </p:nvSpPr>
          <p:spPr bwMode="auto">
            <a:xfrm>
              <a:off x="2496" y="2592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107536" name="Rectangle 7"/>
            <p:cNvSpPr>
              <a:spLocks noChangeArrowheads="1"/>
            </p:cNvSpPr>
            <p:nvPr/>
          </p:nvSpPr>
          <p:spPr bwMode="auto">
            <a:xfrm>
              <a:off x="1728" y="2592"/>
              <a:ext cx="33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500" i="1" dirty="0" err="1">
                  <a:latin typeface="Times New Roman"/>
                  <a:cs typeface="Times New Roman"/>
                </a:rPr>
                <a:t>x</a:t>
              </a:r>
              <a:endParaRPr lang="en-US" sz="3500" i="1" dirty="0">
                <a:latin typeface="Times New Roman"/>
                <a:cs typeface="Times New Roman"/>
              </a:endParaRPr>
            </a:p>
          </p:txBody>
        </p:sp>
        <p:sp>
          <p:nvSpPr>
            <p:cNvPr id="107537" name="Rectangle 8"/>
            <p:cNvSpPr>
              <a:spLocks noChangeArrowheads="1"/>
            </p:cNvSpPr>
            <p:nvPr/>
          </p:nvSpPr>
          <p:spPr bwMode="auto">
            <a:xfrm>
              <a:off x="3408" y="2544"/>
              <a:ext cx="58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500" i="1" dirty="0">
                  <a:latin typeface="Times New Roman"/>
                  <a:cs typeface="Times New Roman"/>
                </a:rPr>
                <a:t>7-x</a:t>
              </a:r>
            </a:p>
          </p:txBody>
        </p:sp>
      </p:grpSp>
      <p:sp>
        <p:nvSpPr>
          <p:cNvPr id="107527" name="Rectangle 9"/>
          <p:cNvSpPr>
            <a:spLocks noChangeArrowheads="1"/>
          </p:cNvSpPr>
          <p:nvPr/>
        </p:nvSpPr>
        <p:spPr bwMode="auto">
          <a:xfrm>
            <a:off x="1692275" y="3184525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1</a:t>
            </a:r>
            <a:endParaRPr lang="en-US" sz="3500" dirty="0">
              <a:latin typeface="Goudy Old Style"/>
            </a:endParaRPr>
          </a:p>
        </p:txBody>
      </p:sp>
      <p:sp>
        <p:nvSpPr>
          <p:cNvPr id="107528" name="Rectangle 10"/>
          <p:cNvSpPr>
            <a:spLocks noChangeArrowheads="1"/>
          </p:cNvSpPr>
          <p:nvPr/>
        </p:nvSpPr>
        <p:spPr bwMode="auto">
          <a:xfrm>
            <a:off x="7254875" y="3200400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2</a:t>
            </a:r>
            <a:endParaRPr lang="en-US" sz="3500" dirty="0">
              <a:latin typeface="Goudy Old Style"/>
            </a:endParaRPr>
          </a:p>
        </p:txBody>
      </p:sp>
      <p:sp>
        <p:nvSpPr>
          <p:cNvPr id="107529" name="Oval 11"/>
          <p:cNvSpPr>
            <a:spLocks noChangeArrowheads="1"/>
          </p:cNvSpPr>
          <p:nvPr/>
        </p:nvSpPr>
        <p:spPr bwMode="auto">
          <a:xfrm>
            <a:off x="3868776" y="3581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7530" name="Rectangle 12"/>
          <p:cNvSpPr>
            <a:spLocks noChangeArrowheads="1"/>
          </p:cNvSpPr>
          <p:nvPr/>
        </p:nvSpPr>
        <p:spPr bwMode="auto">
          <a:xfrm>
            <a:off x="3616364" y="3200400"/>
            <a:ext cx="4222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P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676400" y="4764700"/>
          <a:ext cx="5240337" cy="64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1" name="Equation" r:id="rId4" imgW="1854200" imgH="228600" progId="">
                  <p:embed/>
                </p:oleObj>
              </mc:Choice>
              <mc:Fallback>
                <p:oleObj name="Equation" r:id="rId4" imgW="18542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64700"/>
                        <a:ext cx="5240337" cy="64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1" name="Rectangle 14"/>
          <p:cNvSpPr>
            <a:spLocks noChangeArrowheads="1"/>
          </p:cNvSpPr>
          <p:nvPr/>
        </p:nvSpPr>
        <p:spPr bwMode="auto">
          <a:xfrm>
            <a:off x="762000" y="1066800"/>
            <a:ext cx="600250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Find the point P such that E = 0.</a:t>
            </a:r>
          </a:p>
        </p:txBody>
      </p:sp>
      <p:sp>
        <p:nvSpPr>
          <p:cNvPr id="107532" name="Line 16"/>
          <p:cNvSpPr>
            <a:spLocks noChangeShapeType="1"/>
          </p:cNvSpPr>
          <p:nvPr/>
        </p:nvSpPr>
        <p:spPr bwMode="auto">
          <a:xfrm>
            <a:off x="1981200" y="3032125"/>
            <a:ext cx="55626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07533" name="Rectangle 17"/>
          <p:cNvSpPr>
            <a:spLocks noChangeArrowheads="1"/>
          </p:cNvSpPr>
          <p:nvPr/>
        </p:nvSpPr>
        <p:spPr bwMode="auto">
          <a:xfrm>
            <a:off x="4114800" y="2286000"/>
            <a:ext cx="105298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7 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4384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2590800" y="53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0598" name="Oval 4"/>
          <p:cNvSpPr>
            <a:spLocks noChangeArrowheads="1"/>
          </p:cNvSpPr>
          <p:nvPr/>
        </p:nvSpPr>
        <p:spPr bwMode="auto">
          <a:xfrm>
            <a:off x="8153400" y="53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pSp>
        <p:nvGrpSpPr>
          <p:cNvPr id="110599" name="Group 5"/>
          <p:cNvGrpSpPr>
            <a:grpSpLocks/>
          </p:cNvGrpSpPr>
          <p:nvPr/>
        </p:nvGrpSpPr>
        <p:grpSpPr bwMode="auto">
          <a:xfrm>
            <a:off x="2971800" y="1295403"/>
            <a:ext cx="5638800" cy="782638"/>
            <a:chOff x="1248" y="2496"/>
            <a:chExt cx="3552" cy="493"/>
          </a:xfrm>
        </p:grpSpPr>
        <p:sp>
          <p:nvSpPr>
            <p:cNvPr id="110604" name="Line 6"/>
            <p:cNvSpPr>
              <a:spLocks noChangeShapeType="1"/>
            </p:cNvSpPr>
            <p:nvPr/>
          </p:nvSpPr>
          <p:spPr bwMode="auto">
            <a:xfrm>
              <a:off x="1248" y="2592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110605" name="Line 7"/>
            <p:cNvSpPr>
              <a:spLocks noChangeShapeType="1"/>
            </p:cNvSpPr>
            <p:nvPr/>
          </p:nvSpPr>
          <p:spPr bwMode="auto">
            <a:xfrm>
              <a:off x="2496" y="2592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110606" name="Rectangle 8"/>
            <p:cNvSpPr>
              <a:spLocks noChangeArrowheads="1"/>
            </p:cNvSpPr>
            <p:nvPr/>
          </p:nvSpPr>
          <p:spPr bwMode="auto">
            <a:xfrm>
              <a:off x="2208" y="2592"/>
              <a:ext cx="33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500" i="1" dirty="0" err="1">
                  <a:latin typeface="Times New Roman"/>
                  <a:cs typeface="Times New Roman"/>
                </a:rPr>
                <a:t>x</a:t>
              </a:r>
              <a:endParaRPr lang="en-US" sz="3500" i="1" dirty="0">
                <a:latin typeface="Times New Roman"/>
                <a:cs typeface="Times New Roman"/>
              </a:endParaRPr>
            </a:p>
          </p:txBody>
        </p:sp>
        <p:sp>
          <p:nvSpPr>
            <p:cNvPr id="110607" name="Rectangle 9"/>
            <p:cNvSpPr>
              <a:spLocks noChangeArrowheads="1"/>
            </p:cNvSpPr>
            <p:nvPr/>
          </p:nvSpPr>
          <p:spPr bwMode="auto">
            <a:xfrm>
              <a:off x="3408" y="2496"/>
              <a:ext cx="58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500" i="1" dirty="0">
                  <a:latin typeface="Times New Roman"/>
                  <a:cs typeface="Times New Roman"/>
                </a:rPr>
                <a:t>7-x</a:t>
              </a:r>
            </a:p>
          </p:txBody>
        </p:sp>
      </p:grp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2682875" y="517525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1</a:t>
            </a:r>
            <a:endParaRPr lang="en-US" sz="3500" dirty="0">
              <a:latin typeface="Goudy Old Style"/>
            </a:endParaRPr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8245475" y="533400"/>
            <a:ext cx="56659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q</a:t>
            </a:r>
            <a:r>
              <a:rPr lang="en-US" sz="3500" baseline="-25000" dirty="0">
                <a:latin typeface="Goudy Old Style"/>
              </a:rPr>
              <a:t>2</a:t>
            </a:r>
            <a:endParaRPr lang="en-US" sz="3500" dirty="0">
              <a:latin typeface="Goudy Old Style"/>
            </a:endParaRPr>
          </a:p>
        </p:txBody>
      </p:sp>
      <p:sp>
        <p:nvSpPr>
          <p:cNvPr id="110602" name="Oval 12"/>
          <p:cNvSpPr>
            <a:spLocks noChangeArrowheads="1"/>
          </p:cNvSpPr>
          <p:nvPr/>
        </p:nvSpPr>
        <p:spPr bwMode="auto">
          <a:xfrm>
            <a:off x="4900612" y="990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4648200" y="609600"/>
            <a:ext cx="4222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latin typeface="Goudy Old Style"/>
              </a:rPr>
              <a:t>P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4303713" y="0"/>
          <a:ext cx="46116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4" name="Equation" r:id="rId4" imgW="1854200" imgH="228600" progId="">
                  <p:embed/>
                </p:oleObj>
              </mc:Choice>
              <mc:Fallback>
                <p:oleObj name="Equation" r:id="rId4" imgW="18542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0"/>
                        <a:ext cx="46116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98945"/>
              </p:ext>
            </p:extLst>
          </p:nvPr>
        </p:nvGraphicFramePr>
        <p:xfrm>
          <a:off x="471488" y="1920875"/>
          <a:ext cx="6119812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Equation" r:id="rId6" imgW="2768600" imgH="1854200" progId="Equation.3">
                  <p:embed/>
                </p:oleObj>
              </mc:Choice>
              <mc:Fallback>
                <p:oleObj name="Equation" r:id="rId6" imgW="27686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920875"/>
                        <a:ext cx="6119812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difference between field vectors and field lines</a:t>
            </a:r>
          </a:p>
        </p:txBody>
      </p:sp>
      <p:pic>
        <p:nvPicPr>
          <p:cNvPr id="112643" name="Picture 3" descr="efieldlin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743200"/>
            <a:ext cx="3886200" cy="337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644" name="Picture 4" descr="efield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3886200" cy="337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645" name="Line 5"/>
          <p:cNvSpPr>
            <a:spLocks noChangeShapeType="1"/>
          </p:cNvSpPr>
          <p:nvPr/>
        </p:nvSpPr>
        <p:spPr bwMode="auto">
          <a:xfrm flipH="1" flipV="1">
            <a:off x="5530850" y="2743200"/>
            <a:ext cx="990600" cy="1676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rot="5400000" flipH="1" flipV="1">
            <a:off x="6172200" y="3124200"/>
            <a:ext cx="1676400" cy="914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rot="5400000" flipH="1" flipV="1">
            <a:off x="7505700" y="3467100"/>
            <a:ext cx="0" cy="1905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rot="16200000" flipV="1">
            <a:off x="5508625" y="3454400"/>
            <a:ext cx="0" cy="1905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rot="16200000" flipH="1">
            <a:off x="6172200" y="4800600"/>
            <a:ext cx="1676400" cy="914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>
            <a:off x="5518150" y="4419600"/>
            <a:ext cx="990600" cy="1676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779463" y="1874838"/>
            <a:ext cx="20838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Field vectors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5324475" y="1936750"/>
            <a:ext cx="17432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Field lines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Properties of field lines</a:t>
            </a:r>
          </a:p>
        </p:txBody>
      </p:sp>
      <p:sp>
        <p:nvSpPr>
          <p:cNvPr id="114691" name="Rectangle 1027"/>
          <p:cNvSpPr>
            <a:spLocks noChangeArrowheads="1"/>
          </p:cNvSpPr>
          <p:nvPr/>
        </p:nvSpPr>
        <p:spPr bwMode="auto">
          <a:xfrm>
            <a:off x="533400" y="1981200"/>
            <a:ext cx="830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Goudy Old Style"/>
              </a:rPr>
              <a:t>Field lines never cross each other</a:t>
            </a:r>
          </a:p>
          <a:p>
            <a:pPr>
              <a:buFontTx/>
              <a:buChar char="•"/>
            </a:pPr>
            <a:r>
              <a:rPr lang="en-US" dirty="0">
                <a:latin typeface="Goudy Old Style"/>
              </a:rPr>
              <a:t>Field lines never terminate in vacuum</a:t>
            </a:r>
          </a:p>
          <a:p>
            <a:pPr>
              <a:buFontTx/>
              <a:buChar char="•"/>
            </a:pPr>
            <a:r>
              <a:rPr lang="en-US" dirty="0">
                <a:latin typeface="Goudy Old Style"/>
              </a:rPr>
              <a:t>Field lines originate from positive charges and terminate at negative charge</a:t>
            </a:r>
          </a:p>
          <a:p>
            <a:pPr>
              <a:buFontTx/>
              <a:buChar char="•"/>
            </a:pPr>
            <a:r>
              <a:rPr lang="en-US" dirty="0">
                <a:latin typeface="Goudy Old Style"/>
              </a:rPr>
              <a:t>Field lines may go off to infinity</a:t>
            </a:r>
          </a:p>
          <a:p>
            <a:pPr>
              <a:buFontTx/>
              <a:buChar char="•"/>
            </a:pPr>
            <a:r>
              <a:rPr lang="en-US" dirty="0">
                <a:latin typeface="Goudy Old Style"/>
              </a:rPr>
              <a:t>The tangent of a field line gives the direction of the E field at that particular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0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+mj-ea"/>
                <a:cs typeface="+mj-cs"/>
              </a:rPr>
              <a:t>Electric </a:t>
            </a:r>
            <a:r>
              <a:rPr lang="en-US" dirty="0" smtClean="0">
                <a:ea typeface="+mj-ea"/>
                <a:cs typeface="+mj-cs"/>
              </a:rPr>
              <a:t>Field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905000"/>
            <a:ext cx="3713163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54213"/>
            <a:ext cx="44958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1371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oudy Old Style"/>
                <a:ea typeface="+mj-ea"/>
                <a:cs typeface="+mj-cs"/>
              </a:rPr>
              <a:t>Like charges (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+mj-ea"/>
                <a:cs typeface="Times New Roman"/>
              </a:rPr>
              <a:t>++</a:t>
            </a:r>
            <a:r>
              <a:rPr lang="en-US" sz="2400" dirty="0" smtClean="0">
                <a:solidFill>
                  <a:prstClr val="black"/>
                </a:solidFill>
                <a:latin typeface="Goudy Old Style"/>
                <a:ea typeface="+mj-ea"/>
                <a:cs typeface="+mj-cs"/>
              </a:rPr>
              <a:t>)</a:t>
            </a:r>
            <a:endParaRPr lang="en-US" sz="2400" dirty="0">
              <a:latin typeface="Goudy Old Styl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990600"/>
            <a:ext cx="2925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oudy Old Style"/>
              </a:rPr>
              <a:t>Electric dipole:</a:t>
            </a:r>
            <a:endParaRPr lang="en-US" sz="2400" dirty="0" smtClean="0">
              <a:latin typeface="Goudy Old Style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udy Old Style"/>
              </a:rPr>
              <a:t>Opposite </a:t>
            </a:r>
            <a:r>
              <a:rPr lang="en-US" sz="2400" dirty="0">
                <a:solidFill>
                  <a:prstClr val="black"/>
                </a:solidFill>
                <a:latin typeface="Goudy Old Style"/>
              </a:rPr>
              <a:t>charges (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cs typeface="Times New Roman"/>
              </a:rPr>
              <a:t>+−</a:t>
            </a:r>
            <a:r>
              <a:rPr lang="en-US" sz="2400" dirty="0" smtClean="0">
                <a:solidFill>
                  <a:prstClr val="black"/>
                </a:solidFill>
                <a:latin typeface="Goudy Old Style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22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Dipole</a:t>
            </a:r>
          </a:p>
        </p:txBody>
      </p:sp>
      <p:pic>
        <p:nvPicPr>
          <p:cNvPr id="1167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54213"/>
            <a:ext cx="44958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4" descr="efieldlin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8600" y="2057400"/>
            <a:ext cx="4038600" cy="388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627063" y="1171575"/>
            <a:ext cx="20838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Field vectors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278438" y="1201738"/>
            <a:ext cx="17432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Field lines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3613" cy="868362"/>
          </a:xfrm>
        </p:spPr>
        <p:txBody>
          <a:bodyPr/>
          <a:lstStyle/>
          <a:p>
            <a:r>
              <a:rPr lang="en-US" dirty="0" smtClean="0"/>
              <a:t>Similar to this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066800"/>
            <a:ext cx="3650029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447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You connects the </a:t>
            </a:r>
            <a:r>
              <a:rPr lang="en-US" sz="2400" u="sng" dirty="0" smtClean="0">
                <a:latin typeface="+mn-lt"/>
              </a:rPr>
              <a:t>field vectors</a:t>
            </a:r>
            <a:r>
              <a:rPr lang="en-US" sz="2400" dirty="0" smtClean="0">
                <a:latin typeface="+mn-lt"/>
              </a:rPr>
              <a:t> to find the </a:t>
            </a:r>
            <a:r>
              <a:rPr lang="en-US" sz="2400" u="sng" dirty="0" smtClean="0">
                <a:latin typeface="+mn-lt"/>
              </a:rPr>
              <a:t>field lines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/>
          <a:lstStyle/>
          <a:p>
            <a:r>
              <a:rPr lang="en-US" dirty="0" smtClean="0"/>
              <a:t>Electric Field and Electric Force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33" y="838200"/>
            <a:ext cx="8459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Electric field can be used to calculate the electric force:</a:t>
            </a:r>
            <a:endParaRPr lang="en-US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400" y="1600200"/>
            <a:ext cx="1676400" cy="914400"/>
            <a:chOff x="3581400" y="1600200"/>
            <a:chExt cx="16764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581400" y="1600200"/>
              <a:ext cx="1676400" cy="914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733800" y="1752600"/>
            <a:ext cx="132715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772" name="Equation" r:id="rId3" imgW="482600" imgH="203200" progId="Equation.3">
                    <p:embed/>
                  </p:oleObj>
                </mc:Choice>
                <mc:Fallback>
                  <p:oleObj name="Equation" r:id="rId3" imgW="482600" imgH="203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1752600"/>
                          <a:ext cx="1327150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11969" y="2667000"/>
            <a:ext cx="636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+mn-lt"/>
              </a:rPr>
              <a:t> are parallel when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+mn-lt"/>
              </a:rPr>
              <a:t> is positive.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+mn-lt"/>
              </a:rPr>
              <a:t> are opposite when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+mn-lt"/>
              </a:rPr>
              <a:t> is negative.</a:t>
            </a:r>
            <a:endParaRPr lang="en-US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400" y="3962400"/>
          <a:ext cx="8864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3" name="Equation" r:id="rId5" imgW="4432300" imgH="685800" progId="Equation.3">
                  <p:embed/>
                </p:oleObj>
              </mc:Choice>
              <mc:Fallback>
                <p:oleObj name="Equation" r:id="rId5" imgW="44323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8864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7" name="AutoShape 17"/>
          <p:cNvSpPr>
            <a:spLocks noChangeArrowheads="1"/>
          </p:cNvSpPr>
          <p:nvPr/>
        </p:nvSpPr>
        <p:spPr bwMode="auto">
          <a:xfrm>
            <a:off x="381000" y="5410200"/>
            <a:ext cx="80772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Two point charges</a:t>
            </a:r>
          </a:p>
        </p:txBody>
      </p:sp>
      <p:sp>
        <p:nvSpPr>
          <p:cNvPr id="124936" name="Oval 3"/>
          <p:cNvSpPr>
            <a:spLocks noChangeArrowheads="1"/>
          </p:cNvSpPr>
          <p:nvPr/>
        </p:nvSpPr>
        <p:spPr bwMode="auto">
          <a:xfrm>
            <a:off x="1828800" y="8382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oudy Old Style"/>
              </a:rPr>
              <a:t>q</a:t>
            </a:r>
            <a:r>
              <a:rPr lang="en-US" baseline="-25000" dirty="0">
                <a:latin typeface="Goudy Old Style"/>
              </a:rPr>
              <a:t>1</a:t>
            </a:r>
            <a:endParaRPr lang="en-US" dirty="0">
              <a:latin typeface="Goudy Old Style"/>
            </a:endParaRPr>
          </a:p>
        </p:txBody>
      </p:sp>
      <p:sp>
        <p:nvSpPr>
          <p:cNvPr id="124937" name="Oval 4"/>
          <p:cNvSpPr>
            <a:spLocks noChangeArrowheads="1"/>
          </p:cNvSpPr>
          <p:nvPr/>
        </p:nvSpPr>
        <p:spPr bwMode="auto">
          <a:xfrm>
            <a:off x="6477000" y="8382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oudy Old Style"/>
              </a:rPr>
              <a:t>q</a:t>
            </a:r>
            <a:r>
              <a:rPr lang="en-US" baseline="-25000" dirty="0">
                <a:latin typeface="Goudy Old Style"/>
              </a:rPr>
              <a:t>2</a:t>
            </a:r>
            <a:endParaRPr lang="en-US" dirty="0">
              <a:latin typeface="Goudy Old Style"/>
            </a:endParaRPr>
          </a:p>
        </p:txBody>
      </p:sp>
      <p:cxnSp>
        <p:nvCxnSpPr>
          <p:cNvPr id="124938" name="AutoShape 5"/>
          <p:cNvCxnSpPr>
            <a:cxnSpLocks noChangeShapeType="1"/>
            <a:stCxn id="124936" idx="6"/>
            <a:endCxn id="124937" idx="2"/>
          </p:cNvCxnSpPr>
          <p:nvPr/>
        </p:nvCxnSpPr>
        <p:spPr bwMode="auto">
          <a:xfrm>
            <a:off x="2590800" y="1219200"/>
            <a:ext cx="3886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24939" name="Rectangle 6"/>
          <p:cNvSpPr>
            <a:spLocks noChangeArrowheads="1"/>
          </p:cNvSpPr>
          <p:nvPr/>
        </p:nvSpPr>
        <p:spPr bwMode="auto">
          <a:xfrm>
            <a:off x="4343400" y="762000"/>
            <a:ext cx="3180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Goudy Old Style"/>
              </a:rPr>
              <a:t>r</a:t>
            </a:r>
            <a:endParaRPr lang="en-US" dirty="0">
              <a:latin typeface="Goudy Old Style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477000" y="1295400"/>
            <a:ext cx="2209800" cy="685800"/>
            <a:chOff x="4080" y="816"/>
            <a:chExt cx="1392" cy="432"/>
          </a:xfrm>
        </p:grpSpPr>
        <p:sp>
          <p:nvSpPr>
            <p:cNvPr id="124944" name="Line 7"/>
            <p:cNvSpPr>
              <a:spLocks noChangeShapeType="1"/>
            </p:cNvSpPr>
            <p:nvPr/>
          </p:nvSpPr>
          <p:spPr bwMode="auto">
            <a:xfrm>
              <a:off x="4080" y="1248"/>
              <a:ext cx="1392" cy="0"/>
            </a:xfrm>
            <a:prstGeom prst="line">
              <a:avLst/>
            </a:prstGeom>
            <a:noFill/>
            <a:ln w="76200">
              <a:solidFill>
                <a:srgbClr val="00C6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124945" name="Rectangle 8"/>
            <p:cNvSpPr>
              <a:spLocks noChangeArrowheads="1"/>
            </p:cNvSpPr>
            <p:nvPr/>
          </p:nvSpPr>
          <p:spPr bwMode="auto">
            <a:xfrm>
              <a:off x="4800" y="816"/>
              <a:ext cx="40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C600"/>
                  </a:solidFill>
                  <a:latin typeface="Goudy Old Style"/>
                </a:rPr>
                <a:t>E</a:t>
              </a:r>
              <a:r>
                <a:rPr lang="en-US" baseline="-25000" dirty="0">
                  <a:solidFill>
                    <a:srgbClr val="00C600"/>
                  </a:solidFill>
                  <a:latin typeface="Goudy Old Style"/>
                </a:rPr>
                <a:t>21</a:t>
              </a:r>
              <a:endParaRPr lang="en-US" dirty="0">
                <a:solidFill>
                  <a:srgbClr val="00C600"/>
                </a:solidFill>
                <a:latin typeface="Goudy Old Style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9600" y="1295400"/>
            <a:ext cx="2209800" cy="685800"/>
            <a:chOff x="384" y="816"/>
            <a:chExt cx="1392" cy="432"/>
          </a:xfrm>
        </p:grpSpPr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 flipH="1">
              <a:off x="384" y="1248"/>
              <a:ext cx="1392" cy="0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Goudy Old Style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672" y="816"/>
              <a:ext cx="41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r>
                <a:rPr lang="en-US" baseline="-25000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oudy Old Style"/>
                  <a:ea typeface="ＭＳ Ｐゴシック" pitchFamily="-106" charset="-128"/>
                  <a:cs typeface="ＭＳ Ｐゴシック" pitchFamily="-106" charset="-128"/>
                </a:rPr>
                <a:t>12</a:t>
              </a:r>
              <a:endParaRPr lang="en-US" dirty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Old Style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aphicFrame>
        <p:nvGraphicFramePr>
          <p:cNvPr id="168971" name="Object 2"/>
          <p:cNvGraphicFramePr>
            <a:graphicFrameLocks noChangeAspect="1"/>
          </p:cNvGraphicFramePr>
          <p:nvPr/>
        </p:nvGraphicFramePr>
        <p:xfrm>
          <a:off x="5334000" y="2514600"/>
          <a:ext cx="3438525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2" name="Equation" r:id="rId4" imgW="1689100" imgH="927100" progId="">
                  <p:embed/>
                </p:oleObj>
              </mc:Choice>
              <mc:Fallback>
                <p:oleObj name="Equation" r:id="rId4" imgW="1689100" imgH="927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3438525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2" name="Object 3"/>
          <p:cNvGraphicFramePr>
            <a:graphicFrameLocks noChangeAspect="1"/>
          </p:cNvGraphicFramePr>
          <p:nvPr/>
        </p:nvGraphicFramePr>
        <p:xfrm>
          <a:off x="5257800" y="4572000"/>
          <a:ext cx="333533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3" name="Equation" r:id="rId6" imgW="1638300" imgH="927100" progId="">
                  <p:embed/>
                </p:oleObj>
              </mc:Choice>
              <mc:Fallback>
                <p:oleObj name="Equation" r:id="rId6" imgW="1638300" imgH="927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72000"/>
                        <a:ext cx="333533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3" name="Object 4"/>
          <p:cNvGraphicFramePr>
            <a:graphicFrameLocks noChangeAspect="1"/>
          </p:cNvGraphicFramePr>
          <p:nvPr/>
        </p:nvGraphicFramePr>
        <p:xfrm>
          <a:off x="533400" y="2438400"/>
          <a:ext cx="3438525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4" name="Equation" r:id="rId8" imgW="1689100" imgH="927100" progId="">
                  <p:embed/>
                </p:oleObj>
              </mc:Choice>
              <mc:Fallback>
                <p:oleObj name="Equation" r:id="rId8" imgW="1689100" imgH="927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3438525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4" name="Object 5"/>
          <p:cNvGraphicFramePr>
            <a:graphicFrameLocks noChangeAspect="1"/>
          </p:cNvGraphicFramePr>
          <p:nvPr/>
        </p:nvGraphicFramePr>
        <p:xfrm>
          <a:off x="457200" y="4495800"/>
          <a:ext cx="333533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5" name="Equation" r:id="rId10" imgW="1638300" imgH="927100" progId="">
                  <p:embed/>
                </p:oleObj>
              </mc:Choice>
              <mc:Fallback>
                <p:oleObj name="Equation" r:id="rId10" imgW="1638300" imgH="927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333533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Coulomb’s Law</a:t>
            </a:r>
          </a:p>
        </p:txBody>
      </p:sp>
      <p:graphicFrame>
        <p:nvGraphicFramePr>
          <p:cNvPr id="173059" name="Object 2"/>
          <p:cNvGraphicFramePr>
            <a:graphicFrameLocks noChangeAspect="1"/>
          </p:cNvGraphicFramePr>
          <p:nvPr/>
        </p:nvGraphicFramePr>
        <p:xfrm>
          <a:off x="2743200" y="2667000"/>
          <a:ext cx="22098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7" name="Equation" r:id="rId4" imgW="812800" imgH="482600" progId="">
                  <p:embed/>
                </p:oleObj>
              </mc:Choice>
              <mc:Fallback>
                <p:oleObj name="Equation" r:id="rId4" imgW="8128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2209800" cy="1312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52400" y="175260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oudy Old Style"/>
              </a:rPr>
              <a:t>The mutual force due to two point charges has magnitude: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Another Notation</a:t>
            </a: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295400" y="1905000"/>
          <a:ext cx="1937820" cy="115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7" name="Equation" r:id="rId4" imgW="812800" imgH="482600" progId="">
                  <p:embed/>
                </p:oleObj>
              </mc:Choice>
              <mc:Fallback>
                <p:oleObj name="Equation" r:id="rId4" imgW="8128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1937820" cy="115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549650" y="1824039"/>
          <a:ext cx="2209749" cy="102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8" name="Equation" r:id="rId6" imgW="927100" imgH="431800" progId="">
                  <p:embed/>
                </p:oleObj>
              </mc:Choice>
              <mc:Fallback>
                <p:oleObj name="Equation" r:id="rId6" imgW="9271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824039"/>
                        <a:ext cx="2209749" cy="1028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295400" y="3352800"/>
          <a:ext cx="3886200" cy="892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09" name="Equation" r:id="rId8" imgW="1879600" imgH="431800" progId="">
                  <p:embed/>
                </p:oleObj>
              </mc:Choice>
              <mc:Fallback>
                <p:oleObj name="Equation" r:id="rId8" imgW="1879600" imgH="431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3886200" cy="892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313613" cy="563562"/>
          </a:xfrm>
        </p:spPr>
        <p:txBody>
          <a:bodyPr/>
          <a:lstStyle/>
          <a:p>
            <a:r>
              <a:rPr lang="en-US" dirty="0" smtClean="0"/>
              <a:t>Finding the Electric Force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9"/>
          <a:stretch>
            <a:fillRect/>
          </a:stretch>
        </p:blipFill>
        <p:spPr>
          <a:xfrm>
            <a:off x="6096000" y="838200"/>
            <a:ext cx="2800501" cy="2667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0" y="2590800"/>
          <a:ext cx="21771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7" name="Equation" r:id="rId4" imgW="127000" imgH="177800" progId="Equation.3">
                  <p:embed/>
                </p:oleObj>
              </mc:Choice>
              <mc:Fallback>
                <p:oleObj name="Equation" r:id="rId4" imgW="127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90800"/>
                        <a:ext cx="217714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8534400" y="259080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8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59080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7010400" y="114300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9" name="Equation" r:id="rId8" imgW="152400" imgH="177800" progId="Equation.3">
                  <p:embed/>
                </p:oleObj>
              </mc:Choice>
              <mc:Fallback>
                <p:oleObj name="Equation" r:id="rId8" imgW="152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14300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762000"/>
            <a:ext cx="6042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n-lt"/>
              </a:rPr>
              <a:t>There are two (equivalent) methods of finding the force on a charge (say, </a:t>
            </a:r>
            <a:r>
              <a:rPr lang="en-US" sz="2500" i="1" dirty="0" smtClean="0">
                <a:latin typeface="Times New Roman"/>
                <a:cs typeface="Times New Roman"/>
              </a:rPr>
              <a:t>q</a:t>
            </a:r>
            <a:r>
              <a:rPr lang="en-US" sz="25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2500" dirty="0" smtClean="0">
                <a:latin typeface="+mn-lt"/>
              </a:rPr>
              <a:t>).</a:t>
            </a:r>
            <a:endParaRPr lang="en-US" sz="2500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1676400"/>
          <a:ext cx="609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80" name="Equation" r:id="rId10" imgW="3708400" imgH="927100" progId="Equation.3">
                  <p:embed/>
                </p:oleObj>
              </mc:Choice>
              <mc:Fallback>
                <p:oleObj name="Equation" r:id="rId10" imgW="3708400" imgH="927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609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347662" y="3505200"/>
          <a:ext cx="8643938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81" name="Equation" r:id="rId12" imgW="5257800" imgH="1181100" progId="Equation.3">
                  <p:embed/>
                </p:oleObj>
              </mc:Choice>
              <mc:Fallback>
                <p:oleObj name="Equation" r:id="rId12" imgW="5257800" imgH="1181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" y="3505200"/>
                        <a:ext cx="8643938" cy="194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3613" cy="6096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Finding the force on a charge</a:t>
            </a:r>
          </a:p>
        </p:txBody>
      </p:sp>
      <p:pic>
        <p:nvPicPr>
          <p:cNvPr id="153604" name="Picture 4" descr="FigureTwoCharge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76174"/>
            <a:ext cx="3962400" cy="36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TextBox 5"/>
          <p:cNvSpPr txBox="1">
            <a:spLocks noChangeArrowheads="1"/>
          </p:cNvSpPr>
          <p:nvPr/>
        </p:nvSpPr>
        <p:spPr bwMode="auto">
          <a:xfrm>
            <a:off x="2286000" y="4648200"/>
            <a:ext cx="5429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4876800" y="3505200"/>
          <a:ext cx="320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66" name="Equation" r:id="rId4" imgW="1600200" imgH="419100" progId="Equation.3">
                  <p:embed/>
                </p:oleObj>
              </mc:Choice>
              <mc:Fallback>
                <p:oleObj name="Equation" r:id="rId4" imgW="16002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05200"/>
                        <a:ext cx="3200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TextBox 7"/>
          <p:cNvSpPr txBox="1">
            <a:spLocks noChangeArrowheads="1"/>
          </p:cNvSpPr>
          <p:nvPr/>
        </p:nvSpPr>
        <p:spPr bwMode="auto">
          <a:xfrm>
            <a:off x="533400" y="3733800"/>
            <a:ext cx="11064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-1nC</a:t>
            </a:r>
          </a:p>
        </p:txBody>
      </p:sp>
      <p:sp>
        <p:nvSpPr>
          <p:cNvPr id="153607" name="TextBox 8"/>
          <p:cNvSpPr txBox="1">
            <a:spLocks noChangeArrowheads="1"/>
          </p:cNvSpPr>
          <p:nvPr/>
        </p:nvSpPr>
        <p:spPr bwMode="auto">
          <a:xfrm>
            <a:off x="2286000" y="3124200"/>
            <a:ext cx="1216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+1nC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" y="990600"/>
          <a:ext cx="645867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67" name="Equation" r:id="rId6" imgW="3543300" imgH="1003300" progId="Equation.3">
                  <p:embed/>
                </p:oleObj>
              </mc:Choice>
              <mc:Fallback>
                <p:oleObj name="Equation" r:id="rId6" imgW="3543300" imgH="1003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6458673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Motion of a charge in an E field</a:t>
            </a:r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457200" y="1219200"/>
          <a:ext cx="7391400" cy="401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5" name="Equation" r:id="rId4" imgW="3365500" imgH="1828800" progId="">
                  <p:embed/>
                </p:oleObj>
              </mc:Choice>
              <mc:Fallback>
                <p:oleObj name="Equation" r:id="rId4" imgW="3365500" imgH="182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7391400" cy="4015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533400" y="1143000"/>
          <a:ext cx="685800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6" name="Equation" r:id="rId4" imgW="3060700" imgH="711200" progId="">
                  <p:embed/>
                </p:oleObj>
              </mc:Choice>
              <mc:Fallback>
                <p:oleObj name="Equation" r:id="rId4" imgW="3060700" imgH="71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6858000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3400" y="3733800"/>
          <a:ext cx="411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7" name="Equation" r:id="rId6" imgW="1701800" imgH="165100" progId="">
                  <p:embed/>
                </p:oleObj>
              </mc:Choice>
              <mc:Fallback>
                <p:oleObj name="Equation" r:id="rId6" imgW="17018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411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3" name="Object 4"/>
          <p:cNvGraphicFramePr>
            <a:graphicFrameLocks noChangeAspect="1"/>
          </p:cNvGraphicFramePr>
          <p:nvPr/>
        </p:nvGraphicFramePr>
        <p:xfrm>
          <a:off x="533400" y="2895600"/>
          <a:ext cx="51641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8" name="Equation" r:id="rId8" imgW="2387600" imgH="241300" progId="">
                  <p:embed/>
                </p:oleObj>
              </mc:Choice>
              <mc:Fallback>
                <p:oleObj name="Equation" r:id="rId8" imgW="2387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51641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5"/>
          <p:cNvGraphicFramePr>
            <a:graphicFrameLocks noChangeAspect="1"/>
          </p:cNvGraphicFramePr>
          <p:nvPr/>
        </p:nvGraphicFramePr>
        <p:xfrm>
          <a:off x="533400" y="4419600"/>
          <a:ext cx="42021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9" name="Equation" r:id="rId10" imgW="1943100" imgH="419100" progId="">
                  <p:embed/>
                </p:oleObj>
              </mc:Choice>
              <mc:Fallback>
                <p:oleObj name="Equation" r:id="rId10" imgW="1943100" imgH="419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42021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26" descr="Graph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89100" y="139700"/>
            <a:ext cx="5689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Vectors are arrows</a:t>
            </a:r>
          </a:p>
        </p:txBody>
      </p:sp>
      <p:sp>
        <p:nvSpPr>
          <p:cNvPr id="31756" name="Line 1028"/>
          <p:cNvSpPr>
            <a:spLocks noChangeShapeType="1"/>
          </p:cNvSpPr>
          <p:nvPr/>
        </p:nvSpPr>
        <p:spPr bwMode="auto">
          <a:xfrm flipV="1">
            <a:off x="1066800" y="914400"/>
            <a:ext cx="27432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1757" name="Line 1030"/>
          <p:cNvSpPr>
            <a:spLocks noChangeShapeType="1"/>
          </p:cNvSpPr>
          <p:nvPr/>
        </p:nvSpPr>
        <p:spPr bwMode="auto">
          <a:xfrm flipH="1" flipV="1">
            <a:off x="1066800" y="3657600"/>
            <a:ext cx="13716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1758" name="Line 1031"/>
          <p:cNvSpPr>
            <a:spLocks noChangeShapeType="1"/>
          </p:cNvSpPr>
          <p:nvPr/>
        </p:nvSpPr>
        <p:spPr bwMode="auto">
          <a:xfrm flipH="1">
            <a:off x="5257800" y="3657600"/>
            <a:ext cx="27432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1759" name="Line 1032"/>
          <p:cNvSpPr>
            <a:spLocks noChangeShapeType="1"/>
          </p:cNvSpPr>
          <p:nvPr/>
        </p:nvSpPr>
        <p:spPr bwMode="auto">
          <a:xfrm>
            <a:off x="3124200" y="2971800"/>
            <a:ext cx="21336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1760" name="Line 1033"/>
          <p:cNvSpPr>
            <a:spLocks noChangeShapeType="1"/>
          </p:cNvSpPr>
          <p:nvPr/>
        </p:nvSpPr>
        <p:spPr bwMode="auto">
          <a:xfrm flipV="1">
            <a:off x="6629400" y="8382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1761" name="Line 1034"/>
          <p:cNvSpPr>
            <a:spLocks noChangeShapeType="1"/>
          </p:cNvSpPr>
          <p:nvPr/>
        </p:nvSpPr>
        <p:spPr bwMode="auto">
          <a:xfrm rot="5400000" flipV="1">
            <a:off x="7353300" y="15621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543800" y="1600200"/>
          <a:ext cx="354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2" name="Equation" r:id="rId5" imgW="114300" imgH="203200" progId="">
                  <p:embed/>
                </p:oleObj>
              </mc:Choice>
              <mc:Fallback>
                <p:oleObj name="Equation" r:id="rId5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3540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686550" y="779463"/>
          <a:ext cx="393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3" name="Equation" r:id="rId7" imgW="127000" imgH="241300" progId="">
                  <p:embed/>
                </p:oleObj>
              </mc:Choice>
              <mc:Fallback>
                <p:oleObj name="Equation" r:id="rId7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779463"/>
                        <a:ext cx="393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4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5" name="Equation" r:id="rId11" imgW="114300" imgH="165100" progId="">
                  <p:embed/>
                </p:oleObj>
              </mc:Choice>
              <mc:Fallback>
                <p:oleObj name="Equation" r:id="rId11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7" name="Object 6"/>
          <p:cNvGraphicFramePr>
            <a:graphicFrameLocks noChangeAspect="1"/>
          </p:cNvGraphicFramePr>
          <p:nvPr/>
        </p:nvGraphicFramePr>
        <p:xfrm>
          <a:off x="2667000" y="1295400"/>
          <a:ext cx="19145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" name="Equation" r:id="rId13" imgW="685800" imgH="241300" progId="">
                  <p:embed/>
                </p:oleObj>
              </mc:Choice>
              <mc:Fallback>
                <p:oleObj name="Equation" r:id="rId13" imgW="685800" imgH="2413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19145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8" name="Object 7"/>
          <p:cNvGraphicFramePr>
            <a:graphicFrameLocks noChangeAspect="1"/>
          </p:cNvGraphicFramePr>
          <p:nvPr/>
        </p:nvGraphicFramePr>
        <p:xfrm>
          <a:off x="1905000" y="3962400"/>
          <a:ext cx="19875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7" name="Equation" r:id="rId15" imgW="711200" imgH="241300" progId="">
                  <p:embed/>
                </p:oleObj>
              </mc:Choice>
              <mc:Fallback>
                <p:oleObj name="Equation" r:id="rId15" imgW="711200" imgH="2413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19875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9" name="Object 8"/>
          <p:cNvGraphicFramePr>
            <a:graphicFrameLocks noChangeAspect="1"/>
          </p:cNvGraphicFramePr>
          <p:nvPr/>
        </p:nvGraphicFramePr>
        <p:xfrm>
          <a:off x="3743325" y="2590800"/>
          <a:ext cx="28035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8" name="Equation" r:id="rId17" imgW="1003300" imgH="241300" progId="">
                  <p:embed/>
                </p:oleObj>
              </mc:Choice>
              <mc:Fallback>
                <p:oleObj name="Equation" r:id="rId17" imgW="1003300" imgH="2413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590800"/>
                        <a:ext cx="28035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30" name="Object 9"/>
          <p:cNvGraphicFramePr>
            <a:graphicFrameLocks noChangeAspect="1"/>
          </p:cNvGraphicFramePr>
          <p:nvPr/>
        </p:nvGraphicFramePr>
        <p:xfrm>
          <a:off x="5721350" y="4724400"/>
          <a:ext cx="21986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9" name="Equation" r:id="rId19" imgW="787400" imgH="241300" progId="">
                  <p:embed/>
                </p:oleObj>
              </mc:Choice>
              <mc:Fallback>
                <p:oleObj name="Equation" r:id="rId19" imgW="787400" imgH="2413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724400"/>
                        <a:ext cx="219868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Use the equation of motion</a:t>
            </a: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609600" y="1447800"/>
          <a:ext cx="208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2" name="Equation" r:id="rId4" imgW="965200" imgH="241300" progId="">
                  <p:embed/>
                </p:oleObj>
              </mc:Choice>
              <mc:Fallback>
                <p:oleObj name="Equation" r:id="rId4" imgW="9652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20875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6" name="Object 3"/>
          <p:cNvGraphicFramePr>
            <a:graphicFrameLocks noChangeAspect="1"/>
          </p:cNvGraphicFramePr>
          <p:nvPr/>
        </p:nvGraphicFramePr>
        <p:xfrm>
          <a:off x="609600" y="2895601"/>
          <a:ext cx="3505200" cy="138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3" name="Equation" r:id="rId6" imgW="1638300" imgH="647700" progId="">
                  <p:embed/>
                </p:oleObj>
              </mc:Choice>
              <mc:Fallback>
                <p:oleObj name="Equation" r:id="rId6" imgW="1638300" imgH="647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1"/>
                        <a:ext cx="3505200" cy="1388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Rectangle 5"/>
          <p:cNvSpPr>
            <a:spLocks noChangeArrowheads="1"/>
          </p:cNvSpPr>
          <p:nvPr/>
        </p:nvSpPr>
        <p:spPr bwMode="auto">
          <a:xfrm>
            <a:off x="533400" y="2209800"/>
            <a:ext cx="8212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oudy Old Style"/>
              </a:rPr>
              <a:t>Suppose the charge is released from rest, where will it be after </a:t>
            </a:r>
            <a:r>
              <a:rPr lang="en-US" sz="2400" i="1" dirty="0">
                <a:latin typeface="Times New Roman"/>
                <a:cs typeface="Times New Roman"/>
              </a:rPr>
              <a:t>0.5s</a:t>
            </a:r>
            <a:r>
              <a:rPr lang="en-US" sz="2400" dirty="0">
                <a:latin typeface="Goudy Old Style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 of Charge</a:t>
            </a:r>
          </a:p>
        </p:txBody>
      </p:sp>
      <p:sp>
        <p:nvSpPr>
          <p:cNvPr id="162837" name="AutoShape 4"/>
          <p:cNvSpPr>
            <a:spLocks noChangeArrowheads="1"/>
          </p:cNvSpPr>
          <p:nvPr/>
        </p:nvSpPr>
        <p:spPr bwMode="auto">
          <a:xfrm>
            <a:off x="609600" y="838200"/>
            <a:ext cx="228600" cy="5791200"/>
          </a:xfrm>
          <a:prstGeom prst="can">
            <a:avLst>
              <a:gd name="adj" fmla="val 571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2838" name="Line 5"/>
          <p:cNvSpPr>
            <a:spLocks noChangeShapeType="1"/>
          </p:cNvSpPr>
          <p:nvPr/>
        </p:nvSpPr>
        <p:spPr bwMode="auto">
          <a:xfrm>
            <a:off x="304800" y="3733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2839" name="Rectangle 6"/>
          <p:cNvSpPr>
            <a:spLocks noChangeArrowheads="1"/>
          </p:cNvSpPr>
          <p:nvPr/>
        </p:nvSpPr>
        <p:spPr bwMode="auto">
          <a:xfrm>
            <a:off x="609600" y="1676400"/>
            <a:ext cx="228600" cy="685800"/>
          </a:xfrm>
          <a:prstGeom prst="rect">
            <a:avLst/>
          </a:prstGeom>
          <a:solidFill>
            <a:srgbClr val="00C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2840" name="Line 7"/>
          <p:cNvSpPr>
            <a:spLocks noChangeShapeType="1"/>
          </p:cNvSpPr>
          <p:nvPr/>
        </p:nvSpPr>
        <p:spPr bwMode="auto">
          <a:xfrm>
            <a:off x="5867400" y="3733800"/>
            <a:ext cx="0" cy="1143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2841" name="Line 8"/>
          <p:cNvSpPr>
            <a:spLocks noChangeShapeType="1"/>
          </p:cNvSpPr>
          <p:nvPr/>
        </p:nvSpPr>
        <p:spPr bwMode="auto">
          <a:xfrm rot="16200000" flipH="1">
            <a:off x="7239000" y="2438400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162842" name="Line 9"/>
          <p:cNvSpPr>
            <a:spLocks noChangeShapeType="1"/>
          </p:cNvSpPr>
          <p:nvPr/>
        </p:nvSpPr>
        <p:spPr bwMode="auto">
          <a:xfrm>
            <a:off x="5867400" y="3733800"/>
            <a:ext cx="2667000" cy="9906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cxnSp>
        <p:nvCxnSpPr>
          <p:cNvPr id="162843" name="AutoShape 10"/>
          <p:cNvCxnSpPr>
            <a:cxnSpLocks noChangeShapeType="1"/>
            <a:stCxn id="162839" idx="3"/>
            <a:endCxn id="162842" idx="0"/>
          </p:cNvCxnSpPr>
          <p:nvPr/>
        </p:nvCxnSpPr>
        <p:spPr bwMode="auto">
          <a:xfrm>
            <a:off x="838200" y="2019300"/>
            <a:ext cx="50292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142875" y="1828800"/>
          <a:ext cx="4460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4" name="Equation" r:id="rId4" imgW="190500" imgH="203200" progId="">
                  <p:embed/>
                </p:oleObj>
              </mc:Choice>
              <mc:Fallback>
                <p:oleObj name="Equation" r:id="rId4" imgW="1905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828800"/>
                        <a:ext cx="4460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838200" y="1524000"/>
          <a:ext cx="1487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5" name="Equation" r:id="rId6" imgW="635000" imgH="203200" progId="">
                  <p:embed/>
                </p:oleObj>
              </mc:Choice>
              <mc:Fallback>
                <p:oleObj name="Equation" r:id="rId6" imgW="6350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14874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595813" y="3406775"/>
          <a:ext cx="3571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6" name="Equation" r:id="rId8" imgW="152400" imgH="139700" progId="">
                  <p:embed/>
                </p:oleObj>
              </mc:Choice>
              <mc:Fallback>
                <p:oleObj name="Equation" r:id="rId8" imgW="152400" imgH="139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3406775"/>
                        <a:ext cx="3571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6705600" y="3733800"/>
          <a:ext cx="3571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7" name="Equation" r:id="rId10" imgW="152400" imgH="139700" progId="">
                  <p:embed/>
                </p:oleObj>
              </mc:Choice>
              <mc:Fallback>
                <p:oleObj name="Equation" r:id="rId10" imgW="152400" imgH="139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733800"/>
                        <a:ext cx="3571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5105400" y="4114800"/>
          <a:ext cx="625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8" name="Equation" r:id="rId12" imgW="266700" imgH="228600" progId="">
                  <p:embed/>
                </p:oleObj>
              </mc:Choice>
              <mc:Fallback>
                <p:oleObj name="Equation" r:id="rId12" imgW="26670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6254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7086600" y="3230563"/>
          <a:ext cx="625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79" name="Equation" r:id="rId14" imgW="266700" imgH="203200" progId="">
                  <p:embed/>
                </p:oleObj>
              </mc:Choice>
              <mc:Fallback>
                <p:oleObj name="Equation" r:id="rId14" imgW="266700" imgH="203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30563"/>
                        <a:ext cx="6254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/>
        </p:nvGraphicFramePr>
        <p:xfrm>
          <a:off x="7435850" y="4495800"/>
          <a:ext cx="536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0" name="Equation" r:id="rId16" imgW="228600" imgH="190500" progId="">
                  <p:embed/>
                </p:oleObj>
              </mc:Choice>
              <mc:Fallback>
                <p:oleObj name="Equation" r:id="rId16" imgW="228600" imgH="1905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495800"/>
                        <a:ext cx="5365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2590800" y="3429000"/>
          <a:ext cx="2968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1" name="Equation" r:id="rId18" imgW="127000" imgH="127000" progId="">
                  <p:embed/>
                </p:oleObj>
              </mc:Choice>
              <mc:Fallback>
                <p:oleObj name="Equation" r:id="rId18" imgW="127000" imgH="127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2968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3214688" y="2362200"/>
          <a:ext cx="2682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2" name="Equation" r:id="rId20" imgW="114300" imgH="127000" progId="">
                  <p:embed/>
                </p:oleObj>
              </mc:Choice>
              <mc:Fallback>
                <p:oleObj name="Equation" r:id="rId20" imgW="114300" imgH="1270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362200"/>
                        <a:ext cx="2682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228600" y="3048000"/>
          <a:ext cx="296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3" name="Equation" r:id="rId22" imgW="127000" imgH="165100" progId="">
                  <p:embed/>
                </p:oleObj>
              </mc:Choice>
              <mc:Fallback>
                <p:oleObj name="Equation" r:id="rId22" imgW="127000" imgH="1651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0"/>
                        <a:ext cx="2968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5686425" y="3248025"/>
          <a:ext cx="355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4" name="Equation" r:id="rId24" imgW="152400" imgH="152400" progId="">
                  <p:embed/>
                </p:oleObj>
              </mc:Choice>
              <mc:Fallback>
                <p:oleObj name="Equation" r:id="rId24" imgW="152400" imgH="152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248025"/>
                        <a:ext cx="3556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9" name="Object 13"/>
          <p:cNvGraphicFramePr>
            <a:graphicFrameLocks noChangeAspect="1"/>
          </p:cNvGraphicFramePr>
          <p:nvPr/>
        </p:nvGraphicFramePr>
        <p:xfrm>
          <a:off x="125413" y="715963"/>
          <a:ext cx="504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5" name="Equation" r:id="rId26" imgW="215900" imgH="139700" progId="">
                  <p:embed/>
                </p:oleObj>
              </mc:Choice>
              <mc:Fallback>
                <p:oleObj name="Equation" r:id="rId26" imgW="215900" imgH="1397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715963"/>
                        <a:ext cx="5048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/>
          <p:cNvGraphicFramePr>
            <a:graphicFrameLocks noChangeAspect="1"/>
          </p:cNvGraphicFramePr>
          <p:nvPr/>
        </p:nvGraphicFramePr>
        <p:xfrm>
          <a:off x="28575" y="6262688"/>
          <a:ext cx="5048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6" name="Equation" r:id="rId28" imgW="215900" imgH="127000" progId="">
                  <p:embed/>
                </p:oleObj>
              </mc:Choice>
              <mc:Fallback>
                <p:oleObj name="Equation" r:id="rId28" imgW="215900" imgH="127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6262688"/>
                        <a:ext cx="504825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5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64712"/>
              </p:ext>
            </p:extLst>
          </p:nvPr>
        </p:nvGraphicFramePr>
        <p:xfrm>
          <a:off x="7185025" y="136525"/>
          <a:ext cx="145097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7" name="Equation" r:id="rId30" imgW="800100" imgH="1485900" progId="Equation.3">
                  <p:embed/>
                </p:oleObj>
              </mc:Choice>
              <mc:Fallback>
                <p:oleObj name="Equation" r:id="rId30" imgW="800100" imgH="14859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36525"/>
                        <a:ext cx="1450975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2" name="Object 16"/>
          <p:cNvGraphicFramePr>
            <a:graphicFrameLocks noChangeAspect="1"/>
          </p:cNvGraphicFramePr>
          <p:nvPr/>
        </p:nvGraphicFramePr>
        <p:xfrm>
          <a:off x="1524000" y="5181600"/>
          <a:ext cx="53340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8" name="Equation" r:id="rId32" imgW="2362200" imgH="431800" progId="">
                  <p:embed/>
                </p:oleObj>
              </mc:Choice>
              <mc:Fallback>
                <p:oleObj name="Equation" r:id="rId32" imgW="2362200" imgH="4318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334000" cy="974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54" name="Object 17"/>
          <p:cNvGraphicFramePr>
            <a:graphicFrameLocks noChangeAspect="1"/>
          </p:cNvGraphicFramePr>
          <p:nvPr/>
        </p:nvGraphicFramePr>
        <p:xfrm>
          <a:off x="3733800" y="1219200"/>
          <a:ext cx="24384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89" name="Equation" r:id="rId34" imgW="1371600" imgH="609600" progId="">
                  <p:embed/>
                </p:oleObj>
              </mc:Choice>
              <mc:Fallback>
                <p:oleObj name="Equation" r:id="rId34" imgW="1371600" imgH="6096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24384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925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Solution</a:t>
            </a: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578"/>
              </p:ext>
            </p:extLst>
          </p:nvPr>
        </p:nvGraphicFramePr>
        <p:xfrm>
          <a:off x="381000" y="2286000"/>
          <a:ext cx="5360988" cy="362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2933700" imgH="1981200" progId="Equation.3">
                  <p:embed/>
                </p:oleObj>
              </mc:Choice>
              <mc:Fallback>
                <p:oleObj name="Equation" r:id="rId6" imgW="29337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5360988" cy="3621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31746"/>
              </p:ext>
            </p:extLst>
          </p:nvPr>
        </p:nvGraphicFramePr>
        <p:xfrm>
          <a:off x="381000" y="609601"/>
          <a:ext cx="4648200" cy="157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2654300" imgH="901700" progId="Equation.3">
                  <p:embed/>
                </p:oleObj>
              </mc:Choice>
              <mc:Fallback>
                <p:oleObj name="Equation" r:id="rId8" imgW="26543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609601"/>
                        <a:ext cx="4648200" cy="157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79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Solution (Cont.)</a:t>
            </a: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96751"/>
              </p:ext>
            </p:extLst>
          </p:nvPr>
        </p:nvGraphicFramePr>
        <p:xfrm>
          <a:off x="627063" y="1066800"/>
          <a:ext cx="5815012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6" name="Equation" r:id="rId6" imgW="3098800" imgH="2794000" progId="Equation.3">
                  <p:embed/>
                </p:oleObj>
              </mc:Choice>
              <mc:Fallback>
                <p:oleObj name="Equation" r:id="rId6" imgW="3098800" imgH="279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066800"/>
                        <a:ext cx="5815012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1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Solution (Cont.)</a:t>
            </a:r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762000" y="1066800"/>
          <a:ext cx="5113338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1" name="Equation" r:id="rId4" imgW="2298700" imgH="2057400" progId="">
                  <p:embed/>
                </p:oleObj>
              </mc:Choice>
              <mc:Fallback>
                <p:oleObj name="Equation" r:id="rId4" imgW="2298700" imgH="2057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5113338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26" descr="Graph 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89100" y="139700"/>
            <a:ext cx="5689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What are these vectors?</a:t>
            </a:r>
          </a:p>
        </p:txBody>
      </p:sp>
      <p:sp>
        <p:nvSpPr>
          <p:cNvPr id="33804" name="Line 1028"/>
          <p:cNvSpPr>
            <a:spLocks noChangeShapeType="1"/>
          </p:cNvSpPr>
          <p:nvPr/>
        </p:nvSpPr>
        <p:spPr bwMode="auto">
          <a:xfrm flipV="1">
            <a:off x="1066800" y="914400"/>
            <a:ext cx="274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3805" name="Line 1029"/>
          <p:cNvSpPr>
            <a:spLocks noChangeShapeType="1"/>
          </p:cNvSpPr>
          <p:nvPr/>
        </p:nvSpPr>
        <p:spPr bwMode="auto">
          <a:xfrm flipH="1">
            <a:off x="1055688" y="2971800"/>
            <a:ext cx="1382712" cy="280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3806" name="Line 1030"/>
          <p:cNvSpPr>
            <a:spLocks noChangeShapeType="1"/>
          </p:cNvSpPr>
          <p:nvPr/>
        </p:nvSpPr>
        <p:spPr bwMode="auto">
          <a:xfrm flipH="1" flipV="1">
            <a:off x="3810000" y="3657600"/>
            <a:ext cx="4267200" cy="2819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3807" name="Line 1031"/>
          <p:cNvSpPr>
            <a:spLocks noChangeShapeType="1"/>
          </p:cNvSpPr>
          <p:nvPr/>
        </p:nvSpPr>
        <p:spPr bwMode="auto">
          <a:xfrm>
            <a:off x="3810000" y="1600200"/>
            <a:ext cx="137160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3808" name="Line 1032"/>
          <p:cNvSpPr>
            <a:spLocks noChangeShapeType="1"/>
          </p:cNvSpPr>
          <p:nvPr/>
        </p:nvSpPr>
        <p:spPr bwMode="auto">
          <a:xfrm flipV="1">
            <a:off x="6629400" y="8382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sp>
        <p:nvSpPr>
          <p:cNvPr id="33809" name="Line 1033"/>
          <p:cNvSpPr>
            <a:spLocks noChangeShapeType="1"/>
          </p:cNvSpPr>
          <p:nvPr/>
        </p:nvSpPr>
        <p:spPr bwMode="auto">
          <a:xfrm rot="5400000" flipV="1">
            <a:off x="7353300" y="15621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Goudy Old Style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543800" y="1600200"/>
          <a:ext cx="354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" name="Equation" r:id="rId5" imgW="114300" imgH="203200" progId="">
                  <p:embed/>
                </p:oleObj>
              </mc:Choice>
              <mc:Fallback>
                <p:oleObj name="Equation" r:id="rId5" imgW="1143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3540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686550" y="779463"/>
          <a:ext cx="393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1" name="Equation" r:id="rId7" imgW="127000" imgH="241300" progId="">
                  <p:embed/>
                </p:oleObj>
              </mc:Choice>
              <mc:Fallback>
                <p:oleObj name="Equation" r:id="rId7" imgW="127000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779463"/>
                        <a:ext cx="3937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2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3" name="Equation" r:id="rId11" imgW="114300" imgH="165100" progId="">
                  <p:embed/>
                </p:oleObj>
              </mc:Choice>
              <mc:Fallback>
                <p:oleObj name="Equation" r:id="rId11" imgW="114300" imgH="165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56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6"/>
          <p:cNvGraphicFramePr>
            <a:graphicFrameLocks noChangeAspect="1"/>
          </p:cNvGraphicFramePr>
          <p:nvPr/>
        </p:nvGraphicFramePr>
        <p:xfrm>
          <a:off x="1462088" y="990600"/>
          <a:ext cx="1276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" name="Equation" r:id="rId13" imgW="457200" imgH="241300" progId="">
                  <p:embed/>
                </p:oleObj>
              </mc:Choice>
              <mc:Fallback>
                <p:oleObj name="Equation" r:id="rId13" imgW="457200" imgH="2413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990600"/>
                        <a:ext cx="12763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7"/>
          <p:cNvGraphicFramePr>
            <a:graphicFrameLocks noChangeAspect="1"/>
          </p:cNvGraphicFramePr>
          <p:nvPr/>
        </p:nvGraphicFramePr>
        <p:xfrm>
          <a:off x="1265238" y="5029200"/>
          <a:ext cx="22002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5" name="Equation" r:id="rId15" imgW="787400" imgH="241300" progId="">
                  <p:embed/>
                </p:oleObj>
              </mc:Choice>
              <mc:Fallback>
                <p:oleObj name="Equation" r:id="rId15" imgW="787400" imgH="2413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5029200"/>
                        <a:ext cx="22002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0" name="Object 8"/>
          <p:cNvGraphicFramePr>
            <a:graphicFrameLocks noChangeAspect="1"/>
          </p:cNvGraphicFramePr>
          <p:nvPr/>
        </p:nvGraphicFramePr>
        <p:xfrm>
          <a:off x="4724400" y="2438400"/>
          <a:ext cx="2235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6" name="Equation" r:id="rId17" imgW="800100" imgH="241300" progId="">
                  <p:embed/>
                </p:oleObj>
              </mc:Choice>
              <mc:Fallback>
                <p:oleObj name="Equation" r:id="rId17" imgW="800100" imgH="2413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2235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1" name="Object 9"/>
          <p:cNvGraphicFramePr>
            <a:graphicFrameLocks noChangeAspect="1"/>
          </p:cNvGraphicFramePr>
          <p:nvPr/>
        </p:nvGraphicFramePr>
        <p:xfrm>
          <a:off x="5684838" y="4343400"/>
          <a:ext cx="24114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7" name="Equation" r:id="rId19" imgW="863600" imgH="241300" progId="">
                  <p:embed/>
                </p:oleObj>
              </mc:Choice>
              <mc:Fallback>
                <p:oleObj name="Equation" r:id="rId19" imgW="863600" imgH="2413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4343400"/>
                        <a:ext cx="24114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08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Magnitude</a:t>
            </a:r>
            <a:r>
              <a:rPr lang="en-US">
                <a:ea typeface="+mj-ea"/>
                <a:cs typeface="+mj-cs"/>
              </a:rPr>
              <a:t> of a vector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= Length of the arrow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43400" y="1524000"/>
            <a:ext cx="4294685" cy="3040063"/>
            <a:chOff x="432" y="1680"/>
            <a:chExt cx="1842" cy="1915"/>
          </a:xfrm>
        </p:grpSpPr>
        <p:sp>
          <p:nvSpPr>
            <p:cNvPr id="35847" name="Line 4"/>
            <p:cNvSpPr>
              <a:spLocks noChangeShapeType="1"/>
            </p:cNvSpPr>
            <p:nvPr/>
          </p:nvSpPr>
          <p:spPr bwMode="auto">
            <a:xfrm flipV="1">
              <a:off x="432" y="1680"/>
              <a:ext cx="1632" cy="14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5848" name="Line 5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5849" name="Line 6"/>
            <p:cNvSpPr>
              <a:spLocks noChangeShapeType="1"/>
            </p:cNvSpPr>
            <p:nvPr/>
          </p:nvSpPr>
          <p:spPr bwMode="auto">
            <a:xfrm flipV="1">
              <a:off x="432" y="3168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Goudy Old Style"/>
              </a:endParaRPr>
            </a:p>
          </p:txBody>
        </p:sp>
        <p:sp>
          <p:nvSpPr>
            <p:cNvPr id="35850" name="Rectangle 7"/>
            <p:cNvSpPr>
              <a:spLocks noChangeArrowheads="1"/>
            </p:cNvSpPr>
            <p:nvPr/>
          </p:nvSpPr>
          <p:spPr bwMode="auto">
            <a:xfrm>
              <a:off x="960" y="1954"/>
              <a:ext cx="79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3800" b="1" dirty="0">
                <a:solidFill>
                  <a:schemeClr val="accent1"/>
                </a:solidFill>
                <a:latin typeface="Goudy Old Style"/>
              </a:endParaRPr>
            </a:p>
          </p:txBody>
        </p:sp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1152" y="3168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800" b="1" dirty="0">
                  <a:latin typeface="Goudy Old Style"/>
                </a:rPr>
                <a:t>4</a:t>
              </a:r>
            </a:p>
          </p:txBody>
        </p:sp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2090" y="2147"/>
              <a:ext cx="1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800" b="1" dirty="0">
                  <a:latin typeface="Goudy Old Style"/>
                </a:rPr>
                <a:t>3</a:t>
              </a:r>
            </a:p>
          </p:txBody>
        </p:sp>
      </p:grp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33400" y="1600200"/>
          <a:ext cx="2286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4" imgW="736600" imgH="241300" progId="">
                  <p:embed/>
                </p:oleObj>
              </mc:Choice>
              <mc:Fallback>
                <p:oleObj name="Equation" r:id="rId4" imgW="7366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2286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7" name="Object 3"/>
          <p:cNvGraphicFramePr>
            <a:graphicFrameLocks noChangeAspect="1"/>
          </p:cNvGraphicFramePr>
          <p:nvPr/>
        </p:nvGraphicFramePr>
        <p:xfrm>
          <a:off x="533400" y="2286000"/>
          <a:ext cx="3200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6" imgW="1130300" imgH="279400" progId="">
                  <p:embed/>
                </p:oleObj>
              </mc:Choice>
              <mc:Fallback>
                <p:oleObj name="Equation" r:id="rId6" imgW="1130300" imgH="279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3200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9" name="Object 4"/>
          <p:cNvGraphicFramePr>
            <a:graphicFrameLocks noChangeAspect="1"/>
          </p:cNvGraphicFramePr>
          <p:nvPr/>
        </p:nvGraphicFramePr>
        <p:xfrm>
          <a:off x="533400" y="3505200"/>
          <a:ext cx="3352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8" imgW="1066800" imgH="533400" progId="">
                  <p:embed/>
                </p:oleObj>
              </mc:Choice>
              <mc:Fallback>
                <p:oleObj name="Equation" r:id="rId8" imgW="1066800" imgH="533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3352800" cy="16764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6214</TotalTime>
  <Words>916</Words>
  <Application>Microsoft Macintosh PowerPoint</Application>
  <PresentationFormat>On-screen Show (4:3)</PresentationFormat>
  <Paragraphs>249</Paragraphs>
  <Slides>74</Slides>
  <Notes>59</Notes>
  <HiddenSlides>4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Inkwell</vt:lpstr>
      <vt:lpstr>Equation</vt:lpstr>
      <vt:lpstr>Microsoft Equation</vt:lpstr>
      <vt:lpstr>Chapter 21</vt:lpstr>
      <vt:lpstr>Interaction of Electric Charge</vt:lpstr>
      <vt:lpstr>Charging an object</vt:lpstr>
      <vt:lpstr>Charge</vt:lpstr>
      <vt:lpstr>Electric Charge</vt:lpstr>
      <vt:lpstr>Electric Field</vt:lpstr>
      <vt:lpstr>Vectors are arrows</vt:lpstr>
      <vt:lpstr>What are these vectors?</vt:lpstr>
      <vt:lpstr>Magnitude of a vector = Length of the arrow</vt:lpstr>
      <vt:lpstr>What are the magnitudes?</vt:lpstr>
      <vt:lpstr>Magnitudes (solution)</vt:lpstr>
      <vt:lpstr>Adding and subtracting vectors</vt:lpstr>
      <vt:lpstr>Add and subtract</vt:lpstr>
      <vt:lpstr>Solution</vt:lpstr>
      <vt:lpstr>Notations</vt:lpstr>
      <vt:lpstr>Vector Components</vt:lpstr>
      <vt:lpstr>Terminology</vt:lpstr>
      <vt:lpstr>Decomposing a vector</vt:lpstr>
      <vt:lpstr>A quick reminder</vt:lpstr>
      <vt:lpstr>Trigonometry</vt:lpstr>
      <vt:lpstr>Solution</vt:lpstr>
      <vt:lpstr>Check</vt:lpstr>
      <vt:lpstr>Angles of a vector</vt:lpstr>
      <vt:lpstr>Calculating the angles</vt:lpstr>
      <vt:lpstr>Use tan to find the angle</vt:lpstr>
      <vt:lpstr>You must draw a diagram…</vt:lpstr>
      <vt:lpstr>Write down the following three vectors in i j notation. Find the sum of these vectors also.</vt:lpstr>
      <vt:lpstr>(-1) times a vector?</vt:lpstr>
      <vt:lpstr>PowerPoint Presentation</vt:lpstr>
      <vt:lpstr>In General</vt:lpstr>
      <vt:lpstr>Adding Vectors Diagrammatically</vt:lpstr>
      <vt:lpstr>Addition of vectors</vt:lpstr>
      <vt:lpstr>Adding in a different order</vt:lpstr>
      <vt:lpstr>Order does not matter</vt:lpstr>
      <vt:lpstr>Subtracting Vectors Diagrammatically</vt:lpstr>
      <vt:lpstr>Example</vt:lpstr>
      <vt:lpstr>Example</vt:lpstr>
      <vt:lpstr>Adding vectors 1</vt:lpstr>
      <vt:lpstr>Adding Vectors 2</vt:lpstr>
      <vt:lpstr>Electric field is a vector</vt:lpstr>
      <vt:lpstr>Vector Notation of E field</vt:lpstr>
      <vt:lpstr>Another Notation</vt:lpstr>
      <vt:lpstr>Store k in your calculator</vt:lpstr>
      <vt:lpstr>Electric Field (Magnitude)</vt:lpstr>
      <vt:lpstr>Warnings</vt:lpstr>
      <vt:lpstr>Direction of E (one charge)</vt:lpstr>
      <vt:lpstr>Example</vt:lpstr>
      <vt:lpstr>Example (Continued)</vt:lpstr>
      <vt:lpstr>The strategy in finding the electric field vector</vt:lpstr>
      <vt:lpstr>Find the unit vectors</vt:lpstr>
      <vt:lpstr>Warnings</vt:lpstr>
      <vt:lpstr>Example - Two Charges</vt:lpstr>
      <vt:lpstr>More about r:</vt:lpstr>
      <vt:lpstr>Example</vt:lpstr>
      <vt:lpstr>Solution</vt:lpstr>
      <vt:lpstr>Example</vt:lpstr>
      <vt:lpstr>Example</vt:lpstr>
      <vt:lpstr>The difference between field vectors and field lines</vt:lpstr>
      <vt:lpstr>Properties of field lines</vt:lpstr>
      <vt:lpstr>Dipole</vt:lpstr>
      <vt:lpstr>Similar to this</vt:lpstr>
      <vt:lpstr>Electric Field and Electric Force</vt:lpstr>
      <vt:lpstr>Two point charges</vt:lpstr>
      <vt:lpstr>Coulomb’s Law</vt:lpstr>
      <vt:lpstr>Another Notation</vt:lpstr>
      <vt:lpstr>Finding the Electric Force</vt:lpstr>
      <vt:lpstr>Finding the force on a charge</vt:lpstr>
      <vt:lpstr>Motion of a charge in an E field</vt:lpstr>
      <vt:lpstr>Example</vt:lpstr>
      <vt:lpstr>Use the equation of motion</vt:lpstr>
      <vt:lpstr>Line of Charge</vt:lpstr>
      <vt:lpstr>Solution</vt:lpstr>
      <vt:lpstr>Solution (Cont.)</vt:lpstr>
      <vt:lpstr>Solution (Cont.)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246</cp:revision>
  <dcterms:created xsi:type="dcterms:W3CDTF">2012-01-20T21:38:09Z</dcterms:created>
  <dcterms:modified xsi:type="dcterms:W3CDTF">2017-09-12T19:40:42Z</dcterms:modified>
</cp:coreProperties>
</file>